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70" r:id="rId18"/>
    <p:sldId id="271"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317297-EE81-4B02-9B88-DEC4D0C9A978}" v="16" dt="2019-10-28T14:02:24.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77"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aagsma" userId="213da77a-9cc5-49f7-ad6b-7779b1276fe8" providerId="ADAL" clId="{B5317297-EE81-4B02-9B88-DEC4D0C9A978}"/>
    <pc:docChg chg="addSld modSld modMainMaster">
      <pc:chgData name="Peter Haagsma" userId="213da77a-9cc5-49f7-ad6b-7779b1276fe8" providerId="ADAL" clId="{B5317297-EE81-4B02-9B88-DEC4D0C9A978}" dt="2019-10-28T14:03:16.035" v="119" actId="1076"/>
      <pc:docMkLst>
        <pc:docMk/>
      </pc:docMkLst>
      <pc:sldChg chg="addSp modSp setBg">
        <pc:chgData name="Peter Haagsma" userId="213da77a-9cc5-49f7-ad6b-7779b1276fe8" providerId="ADAL" clId="{B5317297-EE81-4B02-9B88-DEC4D0C9A978}" dt="2019-10-28T14:02:24.815" v="117"/>
        <pc:sldMkLst>
          <pc:docMk/>
          <pc:sldMk cId="3308159002" sldId="256"/>
        </pc:sldMkLst>
        <pc:spChg chg="mod">
          <ac:chgData name="Peter Haagsma" userId="213da77a-9cc5-49f7-ad6b-7779b1276fe8" providerId="ADAL" clId="{B5317297-EE81-4B02-9B88-DEC4D0C9A978}" dt="2019-10-28T14:02:05.970" v="115" actId="14100"/>
          <ac:spMkLst>
            <pc:docMk/>
            <pc:sldMk cId="3308159002" sldId="256"/>
            <ac:spMk id="2" creationId="{00000000-0000-0000-0000-000000000000}"/>
          </ac:spMkLst>
        </pc:spChg>
        <pc:spChg chg="mod">
          <ac:chgData name="Peter Haagsma" userId="213da77a-9cc5-49f7-ad6b-7779b1276fe8" providerId="ADAL" clId="{B5317297-EE81-4B02-9B88-DEC4D0C9A978}" dt="2019-10-28T14:00:36.010" v="110" actId="2711"/>
          <ac:spMkLst>
            <pc:docMk/>
            <pc:sldMk cId="3308159002" sldId="256"/>
            <ac:spMk id="4" creationId="{00000000-0000-0000-0000-000000000000}"/>
          </ac:spMkLst>
        </pc:spChg>
        <pc:picChg chg="add mod">
          <ac:chgData name="Peter Haagsma" userId="213da77a-9cc5-49f7-ad6b-7779b1276fe8" providerId="ADAL" clId="{B5317297-EE81-4B02-9B88-DEC4D0C9A978}" dt="2019-10-28T14:01:45.502" v="114" actId="1076"/>
          <ac:picMkLst>
            <pc:docMk/>
            <pc:sldMk cId="3308159002" sldId="256"/>
            <ac:picMk id="3" creationId="{FFE18AAA-C036-478A-8451-1A6B0A8C0500}"/>
          </ac:picMkLst>
        </pc:picChg>
      </pc:sldChg>
      <pc:sldChg chg="modSp">
        <pc:chgData name="Peter Haagsma" userId="213da77a-9cc5-49f7-ad6b-7779b1276fe8" providerId="ADAL" clId="{B5317297-EE81-4B02-9B88-DEC4D0C9A978}" dt="2019-10-28T14:02:34.523" v="118" actId="14100"/>
        <pc:sldMkLst>
          <pc:docMk/>
          <pc:sldMk cId="2597060271" sldId="257"/>
        </pc:sldMkLst>
        <pc:spChg chg="mod">
          <ac:chgData name="Peter Haagsma" userId="213da77a-9cc5-49f7-ad6b-7779b1276fe8" providerId="ADAL" clId="{B5317297-EE81-4B02-9B88-DEC4D0C9A978}" dt="2019-10-28T11:33:40.393" v="4" actId="2711"/>
          <ac:spMkLst>
            <pc:docMk/>
            <pc:sldMk cId="2597060271" sldId="257"/>
            <ac:spMk id="3" creationId="{00000000-0000-0000-0000-000000000000}"/>
          </ac:spMkLst>
        </pc:spChg>
        <pc:spChg chg="mod">
          <ac:chgData name="Peter Haagsma" userId="213da77a-9cc5-49f7-ad6b-7779b1276fe8" providerId="ADAL" clId="{B5317297-EE81-4B02-9B88-DEC4D0C9A978}" dt="2019-10-28T11:34:22.532" v="16" actId="14100"/>
          <ac:spMkLst>
            <pc:docMk/>
            <pc:sldMk cId="2597060271" sldId="257"/>
            <ac:spMk id="5" creationId="{00000000-0000-0000-0000-000000000000}"/>
          </ac:spMkLst>
        </pc:spChg>
        <pc:picChg chg="mod">
          <ac:chgData name="Peter Haagsma" userId="213da77a-9cc5-49f7-ad6b-7779b1276fe8" providerId="ADAL" clId="{B5317297-EE81-4B02-9B88-DEC4D0C9A978}" dt="2019-10-28T14:02:34.523" v="118" actId="14100"/>
          <ac:picMkLst>
            <pc:docMk/>
            <pc:sldMk cId="2597060271" sldId="257"/>
            <ac:picMk id="4" creationId="{00000000-0000-0000-0000-000000000000}"/>
          </ac:picMkLst>
        </pc:picChg>
      </pc:sldChg>
      <pc:sldChg chg="modSp">
        <pc:chgData name="Peter Haagsma" userId="213da77a-9cc5-49f7-ad6b-7779b1276fe8" providerId="ADAL" clId="{B5317297-EE81-4B02-9B88-DEC4D0C9A978}" dt="2019-10-28T11:49:59.038" v="103" actId="1076"/>
        <pc:sldMkLst>
          <pc:docMk/>
          <pc:sldMk cId="2764032004" sldId="259"/>
        </pc:sldMkLst>
        <pc:spChg chg="mod">
          <ac:chgData name="Peter Haagsma" userId="213da77a-9cc5-49f7-ad6b-7779b1276fe8" providerId="ADAL" clId="{B5317297-EE81-4B02-9B88-DEC4D0C9A978}" dt="2019-10-28T11:33:29.360" v="3" actId="2711"/>
          <ac:spMkLst>
            <pc:docMk/>
            <pc:sldMk cId="2764032004" sldId="259"/>
            <ac:spMk id="3" creationId="{00000000-0000-0000-0000-000000000000}"/>
          </ac:spMkLst>
        </pc:spChg>
        <pc:spChg chg="mod">
          <ac:chgData name="Peter Haagsma" userId="213da77a-9cc5-49f7-ad6b-7779b1276fe8" providerId="ADAL" clId="{B5317297-EE81-4B02-9B88-DEC4D0C9A978}" dt="2019-10-28T11:49:59.038" v="103" actId="1076"/>
          <ac:spMkLst>
            <pc:docMk/>
            <pc:sldMk cId="2764032004" sldId="259"/>
            <ac:spMk id="7" creationId="{00000000-0000-0000-0000-000000000000}"/>
          </ac:spMkLst>
        </pc:spChg>
      </pc:sldChg>
      <pc:sldChg chg="modSp">
        <pc:chgData name="Peter Haagsma" userId="213da77a-9cc5-49f7-ad6b-7779b1276fe8" providerId="ADAL" clId="{B5317297-EE81-4B02-9B88-DEC4D0C9A978}" dt="2019-10-28T11:40:47.956" v="24" actId="2711"/>
        <pc:sldMkLst>
          <pc:docMk/>
          <pc:sldMk cId="1303840300" sldId="260"/>
        </pc:sldMkLst>
        <pc:spChg chg="mod">
          <ac:chgData name="Peter Haagsma" userId="213da77a-9cc5-49f7-ad6b-7779b1276fe8" providerId="ADAL" clId="{B5317297-EE81-4B02-9B88-DEC4D0C9A978}" dt="2019-10-28T11:40:42.043" v="23" actId="2711"/>
          <ac:spMkLst>
            <pc:docMk/>
            <pc:sldMk cId="1303840300" sldId="260"/>
            <ac:spMk id="3" creationId="{00000000-0000-0000-0000-000000000000}"/>
          </ac:spMkLst>
        </pc:spChg>
        <pc:spChg chg="mod">
          <ac:chgData name="Peter Haagsma" userId="213da77a-9cc5-49f7-ad6b-7779b1276fe8" providerId="ADAL" clId="{B5317297-EE81-4B02-9B88-DEC4D0C9A978}" dt="2019-10-28T11:40:47.956" v="24" actId="2711"/>
          <ac:spMkLst>
            <pc:docMk/>
            <pc:sldMk cId="1303840300" sldId="260"/>
            <ac:spMk id="4" creationId="{00000000-0000-0000-0000-000000000000}"/>
          </ac:spMkLst>
        </pc:spChg>
      </pc:sldChg>
      <pc:sldChg chg="modSp">
        <pc:chgData name="Peter Haagsma" userId="213da77a-9cc5-49f7-ad6b-7779b1276fe8" providerId="ADAL" clId="{B5317297-EE81-4B02-9B88-DEC4D0C9A978}" dt="2019-10-28T11:42:08.753" v="27" actId="1076"/>
        <pc:sldMkLst>
          <pc:docMk/>
          <pc:sldMk cId="2365595518" sldId="261"/>
        </pc:sldMkLst>
        <pc:spChg chg="mod">
          <ac:chgData name="Peter Haagsma" userId="213da77a-9cc5-49f7-ad6b-7779b1276fe8" providerId="ADAL" clId="{B5317297-EE81-4B02-9B88-DEC4D0C9A978}" dt="2019-10-28T11:42:00.588" v="25" actId="2711"/>
          <ac:spMkLst>
            <pc:docMk/>
            <pc:sldMk cId="2365595518" sldId="261"/>
            <ac:spMk id="3" creationId="{00000000-0000-0000-0000-000000000000}"/>
          </ac:spMkLst>
        </pc:spChg>
        <pc:spChg chg="mod">
          <ac:chgData name="Peter Haagsma" userId="213da77a-9cc5-49f7-ad6b-7779b1276fe8" providerId="ADAL" clId="{B5317297-EE81-4B02-9B88-DEC4D0C9A978}" dt="2019-10-28T11:42:05.038" v="26" actId="2711"/>
          <ac:spMkLst>
            <pc:docMk/>
            <pc:sldMk cId="2365595518" sldId="261"/>
            <ac:spMk id="4" creationId="{00000000-0000-0000-0000-000000000000}"/>
          </ac:spMkLst>
        </pc:spChg>
        <pc:picChg chg="mod">
          <ac:chgData name="Peter Haagsma" userId="213da77a-9cc5-49f7-ad6b-7779b1276fe8" providerId="ADAL" clId="{B5317297-EE81-4B02-9B88-DEC4D0C9A978}" dt="2019-10-28T11:42:08.753" v="27" actId="1076"/>
          <ac:picMkLst>
            <pc:docMk/>
            <pc:sldMk cId="2365595518" sldId="261"/>
            <ac:picMk id="5" creationId="{00000000-0000-0000-0000-000000000000}"/>
          </ac:picMkLst>
        </pc:picChg>
      </pc:sldChg>
      <pc:sldChg chg="modSp">
        <pc:chgData name="Peter Haagsma" userId="213da77a-9cc5-49f7-ad6b-7779b1276fe8" providerId="ADAL" clId="{B5317297-EE81-4B02-9B88-DEC4D0C9A978}" dt="2019-10-28T11:43:19.160" v="32" actId="14100"/>
        <pc:sldMkLst>
          <pc:docMk/>
          <pc:sldMk cId="2443600847" sldId="262"/>
        </pc:sldMkLst>
        <pc:spChg chg="mod">
          <ac:chgData name="Peter Haagsma" userId="213da77a-9cc5-49f7-ad6b-7779b1276fe8" providerId="ADAL" clId="{B5317297-EE81-4B02-9B88-DEC4D0C9A978}" dt="2019-10-28T11:42:19.225" v="28" actId="2711"/>
          <ac:spMkLst>
            <pc:docMk/>
            <pc:sldMk cId="2443600847" sldId="262"/>
            <ac:spMk id="3" creationId="{00000000-0000-0000-0000-000000000000}"/>
          </ac:spMkLst>
        </pc:spChg>
        <pc:spChg chg="mod">
          <ac:chgData name="Peter Haagsma" userId="213da77a-9cc5-49f7-ad6b-7779b1276fe8" providerId="ADAL" clId="{B5317297-EE81-4B02-9B88-DEC4D0C9A978}" dt="2019-10-28T11:43:15.674" v="31" actId="1076"/>
          <ac:spMkLst>
            <pc:docMk/>
            <pc:sldMk cId="2443600847" sldId="262"/>
            <ac:spMk id="4" creationId="{00000000-0000-0000-0000-000000000000}"/>
          </ac:spMkLst>
        </pc:spChg>
        <pc:picChg chg="mod">
          <ac:chgData name="Peter Haagsma" userId="213da77a-9cc5-49f7-ad6b-7779b1276fe8" providerId="ADAL" clId="{B5317297-EE81-4B02-9B88-DEC4D0C9A978}" dt="2019-10-28T11:43:19.160" v="32" actId="14100"/>
          <ac:picMkLst>
            <pc:docMk/>
            <pc:sldMk cId="2443600847" sldId="262"/>
            <ac:picMk id="6" creationId="{00000000-0000-0000-0000-000000000000}"/>
          </ac:picMkLst>
        </pc:picChg>
      </pc:sldChg>
      <pc:sldChg chg="modSp">
        <pc:chgData name="Peter Haagsma" userId="213da77a-9cc5-49f7-ad6b-7779b1276fe8" providerId="ADAL" clId="{B5317297-EE81-4B02-9B88-DEC4D0C9A978}" dt="2019-10-28T11:44:23.702" v="38" actId="1076"/>
        <pc:sldMkLst>
          <pc:docMk/>
          <pc:sldMk cId="987991575" sldId="263"/>
        </pc:sldMkLst>
        <pc:spChg chg="mod">
          <ac:chgData name="Peter Haagsma" userId="213da77a-9cc5-49f7-ad6b-7779b1276fe8" providerId="ADAL" clId="{B5317297-EE81-4B02-9B88-DEC4D0C9A978}" dt="2019-10-28T11:44:15.263" v="36" actId="1076"/>
          <ac:spMkLst>
            <pc:docMk/>
            <pc:sldMk cId="987991575" sldId="263"/>
            <ac:spMk id="3" creationId="{00000000-0000-0000-0000-000000000000}"/>
          </ac:spMkLst>
        </pc:spChg>
        <pc:spChg chg="mod">
          <ac:chgData name="Peter Haagsma" userId="213da77a-9cc5-49f7-ad6b-7779b1276fe8" providerId="ADAL" clId="{B5317297-EE81-4B02-9B88-DEC4D0C9A978}" dt="2019-10-28T11:44:19.199" v="37" actId="20577"/>
          <ac:spMkLst>
            <pc:docMk/>
            <pc:sldMk cId="987991575" sldId="263"/>
            <ac:spMk id="4" creationId="{00000000-0000-0000-0000-000000000000}"/>
          </ac:spMkLst>
        </pc:spChg>
        <pc:picChg chg="mod">
          <ac:chgData name="Peter Haagsma" userId="213da77a-9cc5-49f7-ad6b-7779b1276fe8" providerId="ADAL" clId="{B5317297-EE81-4B02-9B88-DEC4D0C9A978}" dt="2019-10-28T11:44:23.702" v="38" actId="1076"/>
          <ac:picMkLst>
            <pc:docMk/>
            <pc:sldMk cId="987991575" sldId="263"/>
            <ac:picMk id="5" creationId="{00000000-0000-0000-0000-000000000000}"/>
          </ac:picMkLst>
        </pc:picChg>
      </pc:sldChg>
      <pc:sldChg chg="modSp">
        <pc:chgData name="Peter Haagsma" userId="213da77a-9cc5-49f7-ad6b-7779b1276fe8" providerId="ADAL" clId="{B5317297-EE81-4B02-9B88-DEC4D0C9A978}" dt="2019-10-28T11:45:08.964" v="73" actId="1076"/>
        <pc:sldMkLst>
          <pc:docMk/>
          <pc:sldMk cId="1439032079" sldId="264"/>
        </pc:sldMkLst>
        <pc:spChg chg="mod">
          <ac:chgData name="Peter Haagsma" userId="213da77a-9cc5-49f7-ad6b-7779b1276fe8" providerId="ADAL" clId="{B5317297-EE81-4B02-9B88-DEC4D0C9A978}" dt="2019-10-28T11:45:08.964" v="73" actId="1076"/>
          <ac:spMkLst>
            <pc:docMk/>
            <pc:sldMk cId="1439032079" sldId="264"/>
            <ac:spMk id="3" creationId="{00000000-0000-0000-0000-000000000000}"/>
          </ac:spMkLst>
        </pc:spChg>
        <pc:spChg chg="mod">
          <ac:chgData name="Peter Haagsma" userId="213da77a-9cc5-49f7-ad6b-7779b1276fe8" providerId="ADAL" clId="{B5317297-EE81-4B02-9B88-DEC4D0C9A978}" dt="2019-10-28T11:45:03.781" v="72" actId="20577"/>
          <ac:spMkLst>
            <pc:docMk/>
            <pc:sldMk cId="1439032079" sldId="264"/>
            <ac:spMk id="4" creationId="{00000000-0000-0000-0000-000000000000}"/>
          </ac:spMkLst>
        </pc:spChg>
        <pc:picChg chg="mod">
          <ac:chgData name="Peter Haagsma" userId="213da77a-9cc5-49f7-ad6b-7779b1276fe8" providerId="ADAL" clId="{B5317297-EE81-4B02-9B88-DEC4D0C9A978}" dt="2019-10-28T11:44:47.199" v="43" actId="1076"/>
          <ac:picMkLst>
            <pc:docMk/>
            <pc:sldMk cId="1439032079" sldId="264"/>
            <ac:picMk id="5" creationId="{00000000-0000-0000-0000-000000000000}"/>
          </ac:picMkLst>
        </pc:picChg>
      </pc:sldChg>
      <pc:sldChg chg="modSp">
        <pc:chgData name="Peter Haagsma" userId="213da77a-9cc5-49f7-ad6b-7779b1276fe8" providerId="ADAL" clId="{B5317297-EE81-4B02-9B88-DEC4D0C9A978}" dt="2019-10-28T11:50:26.548" v="104" actId="14100"/>
        <pc:sldMkLst>
          <pc:docMk/>
          <pc:sldMk cId="3497049136" sldId="265"/>
        </pc:sldMkLst>
        <pc:spChg chg="mod">
          <ac:chgData name="Peter Haagsma" userId="213da77a-9cc5-49f7-ad6b-7779b1276fe8" providerId="ADAL" clId="{B5317297-EE81-4B02-9B88-DEC4D0C9A978}" dt="2019-10-28T11:50:26.548" v="104" actId="14100"/>
          <ac:spMkLst>
            <pc:docMk/>
            <pc:sldMk cId="3497049136" sldId="265"/>
            <ac:spMk id="3" creationId="{00000000-0000-0000-0000-000000000000}"/>
          </ac:spMkLst>
        </pc:spChg>
        <pc:spChg chg="mod">
          <ac:chgData name="Peter Haagsma" userId="213da77a-9cc5-49f7-ad6b-7779b1276fe8" providerId="ADAL" clId="{B5317297-EE81-4B02-9B88-DEC4D0C9A978}" dt="2019-10-28T11:45:37.906" v="77" actId="207"/>
          <ac:spMkLst>
            <pc:docMk/>
            <pc:sldMk cId="3497049136" sldId="265"/>
            <ac:spMk id="4" creationId="{00000000-0000-0000-0000-000000000000}"/>
          </ac:spMkLst>
        </pc:spChg>
        <pc:picChg chg="mod">
          <ac:chgData name="Peter Haagsma" userId="213da77a-9cc5-49f7-ad6b-7779b1276fe8" providerId="ADAL" clId="{B5317297-EE81-4B02-9B88-DEC4D0C9A978}" dt="2019-10-28T11:45:42.236" v="78" actId="1076"/>
          <ac:picMkLst>
            <pc:docMk/>
            <pc:sldMk cId="3497049136" sldId="265"/>
            <ac:picMk id="1030" creationId="{00000000-0000-0000-0000-000000000000}"/>
          </ac:picMkLst>
        </pc:picChg>
      </pc:sldChg>
      <pc:sldChg chg="modSp">
        <pc:chgData name="Peter Haagsma" userId="213da77a-9cc5-49f7-ad6b-7779b1276fe8" providerId="ADAL" clId="{B5317297-EE81-4B02-9B88-DEC4D0C9A978}" dt="2019-10-28T11:46:10.673" v="82" actId="20577"/>
        <pc:sldMkLst>
          <pc:docMk/>
          <pc:sldMk cId="4165900454" sldId="266"/>
        </pc:sldMkLst>
        <pc:spChg chg="mod">
          <ac:chgData name="Peter Haagsma" userId="213da77a-9cc5-49f7-ad6b-7779b1276fe8" providerId="ADAL" clId="{B5317297-EE81-4B02-9B88-DEC4D0C9A978}" dt="2019-10-28T11:46:00.039" v="80" actId="2711"/>
          <ac:spMkLst>
            <pc:docMk/>
            <pc:sldMk cId="4165900454" sldId="266"/>
            <ac:spMk id="3" creationId="{00000000-0000-0000-0000-000000000000}"/>
          </ac:spMkLst>
        </pc:spChg>
        <pc:spChg chg="mod">
          <ac:chgData name="Peter Haagsma" userId="213da77a-9cc5-49f7-ad6b-7779b1276fe8" providerId="ADAL" clId="{B5317297-EE81-4B02-9B88-DEC4D0C9A978}" dt="2019-10-28T11:46:10.673" v="82" actId="20577"/>
          <ac:spMkLst>
            <pc:docMk/>
            <pc:sldMk cId="4165900454" sldId="266"/>
            <ac:spMk id="4" creationId="{00000000-0000-0000-0000-000000000000}"/>
          </ac:spMkLst>
        </pc:spChg>
      </pc:sldChg>
      <pc:sldChg chg="modSp">
        <pc:chgData name="Peter Haagsma" userId="213da77a-9cc5-49f7-ad6b-7779b1276fe8" providerId="ADAL" clId="{B5317297-EE81-4B02-9B88-DEC4D0C9A978}" dt="2019-10-28T11:46:29.551" v="84" actId="2711"/>
        <pc:sldMkLst>
          <pc:docMk/>
          <pc:sldMk cId="3599093571" sldId="267"/>
        </pc:sldMkLst>
        <pc:spChg chg="mod">
          <ac:chgData name="Peter Haagsma" userId="213da77a-9cc5-49f7-ad6b-7779b1276fe8" providerId="ADAL" clId="{B5317297-EE81-4B02-9B88-DEC4D0C9A978}" dt="2019-10-28T11:46:24.527" v="83" actId="2711"/>
          <ac:spMkLst>
            <pc:docMk/>
            <pc:sldMk cId="3599093571" sldId="267"/>
            <ac:spMk id="3" creationId="{00000000-0000-0000-0000-000000000000}"/>
          </ac:spMkLst>
        </pc:spChg>
        <pc:spChg chg="mod">
          <ac:chgData name="Peter Haagsma" userId="213da77a-9cc5-49f7-ad6b-7779b1276fe8" providerId="ADAL" clId="{B5317297-EE81-4B02-9B88-DEC4D0C9A978}" dt="2019-10-28T11:46:29.551" v="84" actId="2711"/>
          <ac:spMkLst>
            <pc:docMk/>
            <pc:sldMk cId="3599093571" sldId="267"/>
            <ac:spMk id="4" creationId="{00000000-0000-0000-0000-000000000000}"/>
          </ac:spMkLst>
        </pc:spChg>
      </pc:sldChg>
      <pc:sldChg chg="modSp">
        <pc:chgData name="Peter Haagsma" userId="213da77a-9cc5-49f7-ad6b-7779b1276fe8" providerId="ADAL" clId="{B5317297-EE81-4B02-9B88-DEC4D0C9A978}" dt="2019-10-28T14:03:16.035" v="119" actId="1076"/>
        <pc:sldMkLst>
          <pc:docMk/>
          <pc:sldMk cId="4060375120" sldId="269"/>
        </pc:sldMkLst>
        <pc:spChg chg="mod">
          <ac:chgData name="Peter Haagsma" userId="213da77a-9cc5-49f7-ad6b-7779b1276fe8" providerId="ADAL" clId="{B5317297-EE81-4B02-9B88-DEC4D0C9A978}" dt="2019-10-28T11:46:55.539" v="86" actId="2711"/>
          <ac:spMkLst>
            <pc:docMk/>
            <pc:sldMk cId="4060375120" sldId="269"/>
            <ac:spMk id="3" creationId="{00000000-0000-0000-0000-000000000000}"/>
          </ac:spMkLst>
        </pc:spChg>
        <pc:spChg chg="mod">
          <ac:chgData name="Peter Haagsma" userId="213da77a-9cc5-49f7-ad6b-7779b1276fe8" providerId="ADAL" clId="{B5317297-EE81-4B02-9B88-DEC4D0C9A978}" dt="2019-10-28T14:03:16.035" v="119" actId="1076"/>
          <ac:spMkLst>
            <pc:docMk/>
            <pc:sldMk cId="4060375120" sldId="269"/>
            <ac:spMk id="5" creationId="{00000000-0000-0000-0000-000000000000}"/>
          </ac:spMkLst>
        </pc:spChg>
      </pc:sldChg>
      <pc:sldChg chg="modSp">
        <pc:chgData name="Peter Haagsma" userId="213da77a-9cc5-49f7-ad6b-7779b1276fe8" providerId="ADAL" clId="{B5317297-EE81-4B02-9B88-DEC4D0C9A978}" dt="2019-10-28T11:50:43.056" v="106" actId="1076"/>
        <pc:sldMkLst>
          <pc:docMk/>
          <pc:sldMk cId="2732225111" sldId="270"/>
        </pc:sldMkLst>
        <pc:spChg chg="mod">
          <ac:chgData name="Peter Haagsma" userId="213da77a-9cc5-49f7-ad6b-7779b1276fe8" providerId="ADAL" clId="{B5317297-EE81-4B02-9B88-DEC4D0C9A978}" dt="2019-10-28T11:47:18.260" v="90" actId="1076"/>
          <ac:spMkLst>
            <pc:docMk/>
            <pc:sldMk cId="2732225111" sldId="270"/>
            <ac:spMk id="3" creationId="{00000000-0000-0000-0000-000000000000}"/>
          </ac:spMkLst>
        </pc:spChg>
        <pc:spChg chg="mod">
          <ac:chgData name="Peter Haagsma" userId="213da77a-9cc5-49f7-ad6b-7779b1276fe8" providerId="ADAL" clId="{B5317297-EE81-4B02-9B88-DEC4D0C9A978}" dt="2019-10-28T11:50:43.056" v="106" actId="1076"/>
          <ac:spMkLst>
            <pc:docMk/>
            <pc:sldMk cId="2732225111" sldId="270"/>
            <ac:spMk id="4" creationId="{00000000-0000-0000-0000-000000000000}"/>
          </ac:spMkLst>
        </pc:spChg>
      </pc:sldChg>
      <pc:sldChg chg="modSp add">
        <pc:chgData name="Peter Haagsma" userId="213da77a-9cc5-49f7-ad6b-7779b1276fe8" providerId="ADAL" clId="{B5317297-EE81-4B02-9B88-DEC4D0C9A978}" dt="2019-10-28T13:34:27.851" v="108"/>
        <pc:sldMkLst>
          <pc:docMk/>
          <pc:sldMk cId="1507158297" sldId="271"/>
        </pc:sldMkLst>
        <pc:spChg chg="mod">
          <ac:chgData name="Peter Haagsma" userId="213da77a-9cc5-49f7-ad6b-7779b1276fe8" providerId="ADAL" clId="{B5317297-EE81-4B02-9B88-DEC4D0C9A978}" dt="2019-10-28T13:34:27.851" v="108"/>
          <ac:spMkLst>
            <pc:docMk/>
            <pc:sldMk cId="1507158297" sldId="271"/>
            <ac:spMk id="3" creationId="{1A35A1B8-0776-4FF0-AAF4-681B1B97B1A6}"/>
          </ac:spMkLst>
        </pc:spChg>
      </pc:sldChg>
      <pc:sldMasterChg chg="setBg modSldLayout">
        <pc:chgData name="Peter Haagsma" userId="213da77a-9cc5-49f7-ad6b-7779b1276fe8" providerId="ADAL" clId="{B5317297-EE81-4B02-9B88-DEC4D0C9A978}" dt="2019-10-28T14:02:24.815" v="117"/>
        <pc:sldMasterMkLst>
          <pc:docMk/>
          <pc:sldMasterMk cId="2336282022" sldId="2147483669"/>
        </pc:sldMasterMkLst>
        <pc:sldLayoutChg chg="setBg">
          <pc:chgData name="Peter Haagsma" userId="213da77a-9cc5-49f7-ad6b-7779b1276fe8" providerId="ADAL" clId="{B5317297-EE81-4B02-9B88-DEC4D0C9A978}" dt="2019-10-28T14:02:24.815" v="117"/>
          <pc:sldLayoutMkLst>
            <pc:docMk/>
            <pc:sldMasterMk cId="2336282022" sldId="2147483669"/>
            <pc:sldLayoutMk cId="177401799" sldId="2147483670"/>
          </pc:sldLayoutMkLst>
        </pc:sldLayoutChg>
        <pc:sldLayoutChg chg="setBg">
          <pc:chgData name="Peter Haagsma" userId="213da77a-9cc5-49f7-ad6b-7779b1276fe8" providerId="ADAL" clId="{B5317297-EE81-4B02-9B88-DEC4D0C9A978}" dt="2019-10-28T14:02:24.815" v="117"/>
          <pc:sldLayoutMkLst>
            <pc:docMk/>
            <pc:sldMasterMk cId="2336282022" sldId="2147483669"/>
            <pc:sldLayoutMk cId="1321375488" sldId="2147483671"/>
          </pc:sldLayoutMkLst>
        </pc:sldLayoutChg>
        <pc:sldLayoutChg chg="setBg">
          <pc:chgData name="Peter Haagsma" userId="213da77a-9cc5-49f7-ad6b-7779b1276fe8" providerId="ADAL" clId="{B5317297-EE81-4B02-9B88-DEC4D0C9A978}" dt="2019-10-28T14:02:24.815" v="117"/>
          <pc:sldLayoutMkLst>
            <pc:docMk/>
            <pc:sldMasterMk cId="2336282022" sldId="2147483669"/>
            <pc:sldLayoutMk cId="748343320" sldId="2147483672"/>
          </pc:sldLayoutMkLst>
        </pc:sldLayoutChg>
        <pc:sldLayoutChg chg="setBg">
          <pc:chgData name="Peter Haagsma" userId="213da77a-9cc5-49f7-ad6b-7779b1276fe8" providerId="ADAL" clId="{B5317297-EE81-4B02-9B88-DEC4D0C9A978}" dt="2019-10-28T14:02:24.815" v="117"/>
          <pc:sldLayoutMkLst>
            <pc:docMk/>
            <pc:sldMasterMk cId="2336282022" sldId="2147483669"/>
            <pc:sldLayoutMk cId="2190532197" sldId="2147483673"/>
          </pc:sldLayoutMkLst>
        </pc:sldLayoutChg>
        <pc:sldLayoutChg chg="setBg">
          <pc:chgData name="Peter Haagsma" userId="213da77a-9cc5-49f7-ad6b-7779b1276fe8" providerId="ADAL" clId="{B5317297-EE81-4B02-9B88-DEC4D0C9A978}" dt="2019-10-28T14:02:24.815" v="117"/>
          <pc:sldLayoutMkLst>
            <pc:docMk/>
            <pc:sldMasterMk cId="2336282022" sldId="2147483669"/>
            <pc:sldLayoutMk cId="3804482304" sldId="2147483674"/>
          </pc:sldLayoutMkLst>
        </pc:sldLayoutChg>
        <pc:sldLayoutChg chg="setBg">
          <pc:chgData name="Peter Haagsma" userId="213da77a-9cc5-49f7-ad6b-7779b1276fe8" providerId="ADAL" clId="{B5317297-EE81-4B02-9B88-DEC4D0C9A978}" dt="2019-10-28T14:02:24.815" v="117"/>
          <pc:sldLayoutMkLst>
            <pc:docMk/>
            <pc:sldMasterMk cId="2336282022" sldId="2147483669"/>
            <pc:sldLayoutMk cId="525615990" sldId="2147483675"/>
          </pc:sldLayoutMkLst>
        </pc:sldLayoutChg>
        <pc:sldLayoutChg chg="setBg">
          <pc:chgData name="Peter Haagsma" userId="213da77a-9cc5-49f7-ad6b-7779b1276fe8" providerId="ADAL" clId="{B5317297-EE81-4B02-9B88-DEC4D0C9A978}" dt="2019-10-28T14:02:24.815" v="117"/>
          <pc:sldLayoutMkLst>
            <pc:docMk/>
            <pc:sldMasterMk cId="2336282022" sldId="2147483669"/>
            <pc:sldLayoutMk cId="3768551634" sldId="2147483676"/>
          </pc:sldLayoutMkLst>
        </pc:sldLayoutChg>
        <pc:sldLayoutChg chg="setBg">
          <pc:chgData name="Peter Haagsma" userId="213da77a-9cc5-49f7-ad6b-7779b1276fe8" providerId="ADAL" clId="{B5317297-EE81-4B02-9B88-DEC4D0C9A978}" dt="2019-10-28T14:02:24.815" v="117"/>
          <pc:sldLayoutMkLst>
            <pc:docMk/>
            <pc:sldMasterMk cId="2336282022" sldId="2147483669"/>
            <pc:sldLayoutMk cId="3914688562" sldId="2147483677"/>
          </pc:sldLayoutMkLst>
        </pc:sldLayoutChg>
        <pc:sldLayoutChg chg="setBg">
          <pc:chgData name="Peter Haagsma" userId="213da77a-9cc5-49f7-ad6b-7779b1276fe8" providerId="ADAL" clId="{B5317297-EE81-4B02-9B88-DEC4D0C9A978}" dt="2019-10-28T14:02:24.815" v="117"/>
          <pc:sldLayoutMkLst>
            <pc:docMk/>
            <pc:sldMasterMk cId="2336282022" sldId="2147483669"/>
            <pc:sldLayoutMk cId="2133910155" sldId="2147483678"/>
          </pc:sldLayoutMkLst>
        </pc:sldLayoutChg>
        <pc:sldLayoutChg chg="setBg">
          <pc:chgData name="Peter Haagsma" userId="213da77a-9cc5-49f7-ad6b-7779b1276fe8" providerId="ADAL" clId="{B5317297-EE81-4B02-9B88-DEC4D0C9A978}" dt="2019-10-28T14:02:24.815" v="117"/>
          <pc:sldLayoutMkLst>
            <pc:docMk/>
            <pc:sldMasterMk cId="2336282022" sldId="2147483669"/>
            <pc:sldLayoutMk cId="585764472" sldId="2147483679"/>
          </pc:sldLayoutMkLst>
        </pc:sldLayoutChg>
        <pc:sldLayoutChg chg="setBg">
          <pc:chgData name="Peter Haagsma" userId="213da77a-9cc5-49f7-ad6b-7779b1276fe8" providerId="ADAL" clId="{B5317297-EE81-4B02-9B88-DEC4D0C9A978}" dt="2019-10-28T14:02:24.815" v="117"/>
          <pc:sldLayoutMkLst>
            <pc:docMk/>
            <pc:sldMasterMk cId="2336282022" sldId="2147483669"/>
            <pc:sldLayoutMk cId="3921694068" sldId="2147483680"/>
          </pc:sldLayoutMkLst>
        </pc:sldLayoutChg>
      </pc:sldMasterChg>
    </pc:docChg>
  </pc:docChgLst>
  <pc:docChgLst>
    <pc:chgData name="Tony Nijenhuis" userId="S::arnijenhuis@st.noorderpoort.nl::8b4f1856-3f7f-4a9f-a81a-864c301a9ac3" providerId="AD" clId="Web-{0F56F771-115D-4925-9AA7-4D5E4255A6AE}"/>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49BE1-54EF-48A4-9A39-D3AE3092781E}" type="datetimeFigureOut">
              <a:rPr lang="nl-NL" smtClean="0"/>
              <a:t>28-10-2019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C0DB6-EE18-425B-B393-CF25A0F9FBA0}" type="slidenum">
              <a:rPr lang="nl-NL" smtClean="0"/>
              <a:t>‹nr.›</a:t>
            </a:fld>
            <a:endParaRPr lang="nl-NL"/>
          </a:p>
        </p:txBody>
      </p:sp>
    </p:spTree>
    <p:extLst>
      <p:ext uri="{BB962C8B-B14F-4D97-AF65-F5344CB8AC3E}">
        <p14:creationId xmlns:p14="http://schemas.microsoft.com/office/powerpoint/2010/main" val="138901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BC251-2D2F-465A-9F29-4C514F74E37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747C5A7-A994-4E95-942F-08CF46C14D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B8D08AE-24DC-4511-83E7-B858A5370B82}"/>
              </a:ext>
            </a:extLst>
          </p:cNvPr>
          <p:cNvSpPr>
            <a:spLocks noGrp="1"/>
          </p:cNvSpPr>
          <p:nvPr>
            <p:ph type="dt" sz="half" idx="10"/>
          </p:nvPr>
        </p:nvSpPr>
        <p:spPr/>
        <p:txBody>
          <a:bodyPr/>
          <a:lstStyle/>
          <a:p>
            <a:fld id="{48A87A34-81AB-432B-8DAE-1953F412C126}" type="datetimeFigureOut">
              <a:rPr lang="en-US" smtClean="0"/>
              <a:t>10/28/2019</a:t>
            </a:fld>
            <a:endParaRPr lang="en-US" dirty="0"/>
          </a:p>
        </p:txBody>
      </p:sp>
      <p:sp>
        <p:nvSpPr>
          <p:cNvPr id="5" name="Tijdelijke aanduiding voor voettekst 4">
            <a:extLst>
              <a:ext uri="{FF2B5EF4-FFF2-40B4-BE49-F238E27FC236}">
                <a16:creationId xmlns:a16="http://schemas.microsoft.com/office/drawing/2014/main" id="{59808287-EEAE-4006-B1DA-2551CE24BEF5}"/>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D293E26-EEAF-47C5-9F35-25B998B841A6}"/>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7740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B3724-5A73-4000-9FF1-23BBF41FAF3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099706A-E94E-47BB-8BFB-2FC6D63423B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B49569-5454-45A0-ABF0-A81E2D1AFAF4}"/>
              </a:ext>
            </a:extLst>
          </p:cNvPr>
          <p:cNvSpPr>
            <a:spLocks noGrp="1"/>
          </p:cNvSpPr>
          <p:nvPr>
            <p:ph type="dt" sz="half" idx="10"/>
          </p:nvPr>
        </p:nvSpPr>
        <p:spPr/>
        <p:txBody>
          <a:bodyPr/>
          <a:lstStyle/>
          <a:p>
            <a:fld id="{48A87A34-81AB-432B-8DAE-1953F412C126}" type="datetimeFigureOut">
              <a:rPr lang="en-US" smtClean="0"/>
              <a:t>10/28/2019</a:t>
            </a:fld>
            <a:endParaRPr lang="en-US" dirty="0"/>
          </a:p>
        </p:txBody>
      </p:sp>
      <p:sp>
        <p:nvSpPr>
          <p:cNvPr id="5" name="Tijdelijke aanduiding voor voettekst 4">
            <a:extLst>
              <a:ext uri="{FF2B5EF4-FFF2-40B4-BE49-F238E27FC236}">
                <a16:creationId xmlns:a16="http://schemas.microsoft.com/office/drawing/2014/main" id="{FD2E2BD6-A40E-44FF-884F-ED0A83098040}"/>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0E7657-1705-40F1-B49F-62DE10D8E386}"/>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5857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F58EEE0-BCFB-4BF9-96EE-830C75CB1AB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8A8FB36-0E76-47BA-AD9E-9AC793581B7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033469-8C70-414B-B24F-72A373F15B40}"/>
              </a:ext>
            </a:extLst>
          </p:cNvPr>
          <p:cNvSpPr>
            <a:spLocks noGrp="1"/>
          </p:cNvSpPr>
          <p:nvPr>
            <p:ph type="dt" sz="half" idx="10"/>
          </p:nvPr>
        </p:nvSpPr>
        <p:spPr/>
        <p:txBody>
          <a:bodyPr/>
          <a:lstStyle/>
          <a:p>
            <a:fld id="{48A87A34-81AB-432B-8DAE-1953F412C126}" type="datetimeFigureOut">
              <a:rPr lang="en-US" smtClean="0"/>
              <a:pPr/>
              <a:t>10/28/2019</a:t>
            </a:fld>
            <a:endParaRPr lang="en-US" dirty="0"/>
          </a:p>
        </p:txBody>
      </p:sp>
      <p:sp>
        <p:nvSpPr>
          <p:cNvPr id="5" name="Tijdelijke aanduiding voor voettekst 4">
            <a:extLst>
              <a:ext uri="{FF2B5EF4-FFF2-40B4-BE49-F238E27FC236}">
                <a16:creationId xmlns:a16="http://schemas.microsoft.com/office/drawing/2014/main" id="{29BCB5D1-590B-4E5E-A9EB-051079C01525}"/>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1E310E-0236-4F95-9C0F-5955E2825FFE}"/>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2169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018D0-9D70-48A6-B3EC-ECAF04AFB1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9FC60AF-C583-437C-A5BB-A765461F42C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8583B1-711A-419A-8321-C079EED4AA9C}"/>
              </a:ext>
            </a:extLst>
          </p:cNvPr>
          <p:cNvSpPr>
            <a:spLocks noGrp="1"/>
          </p:cNvSpPr>
          <p:nvPr>
            <p:ph type="dt" sz="half" idx="10"/>
          </p:nvPr>
        </p:nvSpPr>
        <p:spPr/>
        <p:txBody>
          <a:bodyPr/>
          <a:lstStyle/>
          <a:p>
            <a:fld id="{48A87A34-81AB-432B-8DAE-1953F412C126}" type="datetimeFigureOut">
              <a:rPr lang="en-US" smtClean="0"/>
              <a:t>10/28/2019</a:t>
            </a:fld>
            <a:endParaRPr lang="en-US" dirty="0"/>
          </a:p>
        </p:txBody>
      </p:sp>
      <p:sp>
        <p:nvSpPr>
          <p:cNvPr id="5" name="Tijdelijke aanduiding voor voettekst 4">
            <a:extLst>
              <a:ext uri="{FF2B5EF4-FFF2-40B4-BE49-F238E27FC236}">
                <a16:creationId xmlns:a16="http://schemas.microsoft.com/office/drawing/2014/main" id="{539BA517-0820-4105-B1D5-F650EE6E3FD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B029D371-68F2-4AC4-8AD6-83669CEC988C}"/>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32137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23908-D975-42A8-9A9B-EFF8CB38959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2306D8D-12E4-45C5-AEA3-24B620479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F0FD837-10EB-4232-B654-1D0F3CDB4618}"/>
              </a:ext>
            </a:extLst>
          </p:cNvPr>
          <p:cNvSpPr>
            <a:spLocks noGrp="1"/>
          </p:cNvSpPr>
          <p:nvPr>
            <p:ph type="dt" sz="half" idx="10"/>
          </p:nvPr>
        </p:nvSpPr>
        <p:spPr/>
        <p:txBody>
          <a:bodyPr/>
          <a:lstStyle/>
          <a:p>
            <a:fld id="{48A87A34-81AB-432B-8DAE-1953F412C126}" type="datetimeFigureOut">
              <a:rPr lang="en-US" smtClean="0"/>
              <a:pPr/>
              <a:t>10/28/2019</a:t>
            </a:fld>
            <a:endParaRPr lang="en-US" dirty="0"/>
          </a:p>
        </p:txBody>
      </p:sp>
      <p:sp>
        <p:nvSpPr>
          <p:cNvPr id="5" name="Tijdelijke aanduiding voor voettekst 4">
            <a:extLst>
              <a:ext uri="{FF2B5EF4-FFF2-40B4-BE49-F238E27FC236}">
                <a16:creationId xmlns:a16="http://schemas.microsoft.com/office/drawing/2014/main" id="{3CA9E3DD-D115-40C5-B257-AA1302C045F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41D2E22-FD8A-4D2A-BC9C-C6778ED027B5}"/>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74834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A0FBC-CBB2-4BC2-B63C-27304953A95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74D2C2-E880-4EE8-A9EF-D1EB7C43A2B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51C1361-3C77-4A4F-A939-A1990C1E3AF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9C4658E-5137-4CB2-B294-EB00BCC6DC92}"/>
              </a:ext>
            </a:extLst>
          </p:cNvPr>
          <p:cNvSpPr>
            <a:spLocks noGrp="1"/>
          </p:cNvSpPr>
          <p:nvPr>
            <p:ph type="dt" sz="half" idx="10"/>
          </p:nvPr>
        </p:nvSpPr>
        <p:spPr/>
        <p:txBody>
          <a:bodyPr/>
          <a:lstStyle/>
          <a:p>
            <a:fld id="{48A87A34-81AB-432B-8DAE-1953F412C126}" type="datetimeFigureOut">
              <a:rPr lang="en-US" smtClean="0"/>
              <a:t>10/28/2019</a:t>
            </a:fld>
            <a:endParaRPr lang="en-US" dirty="0"/>
          </a:p>
        </p:txBody>
      </p:sp>
      <p:sp>
        <p:nvSpPr>
          <p:cNvPr id="6" name="Tijdelijke aanduiding voor voettekst 5">
            <a:extLst>
              <a:ext uri="{FF2B5EF4-FFF2-40B4-BE49-F238E27FC236}">
                <a16:creationId xmlns:a16="http://schemas.microsoft.com/office/drawing/2014/main" id="{405B81DE-A325-46D1-B040-FD5DC949800E}"/>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57CD8C7-D1BE-4A8D-8D5C-C971E817FC83}"/>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19053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1C333-5FD7-47FB-927A-A2D239C6D3B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B228E1F-D2DC-4D6C-B428-33BFA9258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986450-9869-484E-B1E8-0C9BBD9BE25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B16FA8D-C645-41AE-8730-4D28F0448E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DFDD195-AADA-4B4C-B778-120D86A1E09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9D90209-BC73-4417-9D87-210E75329206}"/>
              </a:ext>
            </a:extLst>
          </p:cNvPr>
          <p:cNvSpPr>
            <a:spLocks noGrp="1"/>
          </p:cNvSpPr>
          <p:nvPr>
            <p:ph type="dt" sz="half" idx="10"/>
          </p:nvPr>
        </p:nvSpPr>
        <p:spPr/>
        <p:txBody>
          <a:bodyPr/>
          <a:lstStyle/>
          <a:p>
            <a:fld id="{48A87A34-81AB-432B-8DAE-1953F412C126}" type="datetimeFigureOut">
              <a:rPr lang="en-US" smtClean="0"/>
              <a:t>10/28/2019</a:t>
            </a:fld>
            <a:endParaRPr lang="en-US" dirty="0"/>
          </a:p>
        </p:txBody>
      </p:sp>
      <p:sp>
        <p:nvSpPr>
          <p:cNvPr id="8" name="Tijdelijke aanduiding voor voettekst 7">
            <a:extLst>
              <a:ext uri="{FF2B5EF4-FFF2-40B4-BE49-F238E27FC236}">
                <a16:creationId xmlns:a16="http://schemas.microsoft.com/office/drawing/2014/main" id="{03C01D6F-4920-4AD3-B0BF-26E6A30779B8}"/>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DA95E9E6-0751-4630-8728-9792DE824CA2}"/>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80448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096F6-6E70-4B1D-B192-5BD801E271C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3703C3E-935E-4475-BD9A-7D024EFED2FE}"/>
              </a:ext>
            </a:extLst>
          </p:cNvPr>
          <p:cNvSpPr>
            <a:spLocks noGrp="1"/>
          </p:cNvSpPr>
          <p:nvPr>
            <p:ph type="dt" sz="half" idx="10"/>
          </p:nvPr>
        </p:nvSpPr>
        <p:spPr/>
        <p:txBody>
          <a:bodyPr/>
          <a:lstStyle/>
          <a:p>
            <a:fld id="{48A87A34-81AB-432B-8DAE-1953F412C126}" type="datetimeFigureOut">
              <a:rPr lang="en-US" smtClean="0"/>
              <a:t>10/28/2019</a:t>
            </a:fld>
            <a:endParaRPr lang="en-US" dirty="0"/>
          </a:p>
        </p:txBody>
      </p:sp>
      <p:sp>
        <p:nvSpPr>
          <p:cNvPr id="4" name="Tijdelijke aanduiding voor voettekst 3">
            <a:extLst>
              <a:ext uri="{FF2B5EF4-FFF2-40B4-BE49-F238E27FC236}">
                <a16:creationId xmlns:a16="http://schemas.microsoft.com/office/drawing/2014/main" id="{D8C5FD9D-999E-4A13-A8B8-85B41D62ED3D}"/>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2F94CD73-2674-4954-B34A-BDCE7FE7B5AB}"/>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52561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92FC263-8481-4816-A530-622BD5857EDD}"/>
              </a:ext>
            </a:extLst>
          </p:cNvPr>
          <p:cNvSpPr>
            <a:spLocks noGrp="1"/>
          </p:cNvSpPr>
          <p:nvPr>
            <p:ph type="dt" sz="half" idx="10"/>
          </p:nvPr>
        </p:nvSpPr>
        <p:spPr/>
        <p:txBody>
          <a:bodyPr/>
          <a:lstStyle/>
          <a:p>
            <a:fld id="{48A87A34-81AB-432B-8DAE-1953F412C126}" type="datetimeFigureOut">
              <a:rPr lang="en-US" smtClean="0"/>
              <a:t>10/28/2019</a:t>
            </a:fld>
            <a:endParaRPr lang="en-US" dirty="0"/>
          </a:p>
        </p:txBody>
      </p:sp>
      <p:sp>
        <p:nvSpPr>
          <p:cNvPr id="3" name="Tijdelijke aanduiding voor voettekst 2">
            <a:extLst>
              <a:ext uri="{FF2B5EF4-FFF2-40B4-BE49-F238E27FC236}">
                <a16:creationId xmlns:a16="http://schemas.microsoft.com/office/drawing/2014/main" id="{3920A487-5F8F-49F5-8CE9-E995A778DD95}"/>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AB9AEEE2-AD08-4876-827A-1D22AE28E36E}"/>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76855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EA2CE-1708-4429-B75F-7381789CF6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92B95BB-C662-4E8A-A072-77524556D5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7CEA741-0D82-4865-88CB-B2462468B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846880-D979-4B84-A0A4-30C92E234939}"/>
              </a:ext>
            </a:extLst>
          </p:cNvPr>
          <p:cNvSpPr>
            <a:spLocks noGrp="1"/>
          </p:cNvSpPr>
          <p:nvPr>
            <p:ph type="dt" sz="half" idx="10"/>
          </p:nvPr>
        </p:nvSpPr>
        <p:spPr/>
        <p:txBody>
          <a:bodyPr/>
          <a:lstStyle/>
          <a:p>
            <a:fld id="{48A87A34-81AB-432B-8DAE-1953F412C126}" type="datetimeFigureOut">
              <a:rPr lang="en-US" smtClean="0"/>
              <a:t>10/28/2019</a:t>
            </a:fld>
            <a:endParaRPr lang="en-US" dirty="0"/>
          </a:p>
        </p:txBody>
      </p:sp>
      <p:sp>
        <p:nvSpPr>
          <p:cNvPr id="6" name="Tijdelijke aanduiding voor voettekst 5">
            <a:extLst>
              <a:ext uri="{FF2B5EF4-FFF2-40B4-BE49-F238E27FC236}">
                <a16:creationId xmlns:a16="http://schemas.microsoft.com/office/drawing/2014/main" id="{3F87C626-6B89-478A-B203-FC74936B4010}"/>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F58A34CA-AB2E-436D-A7BD-9985FE1E006D}"/>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1468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99134-A697-41F2-B465-10E74C81DB6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606B523-EF9D-41F4-BAA1-617FFCAF6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3264C7E-E443-4FF1-A616-B2CF63903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08A60A4-DB69-40DD-A8DE-606710FC7A7F}"/>
              </a:ext>
            </a:extLst>
          </p:cNvPr>
          <p:cNvSpPr>
            <a:spLocks noGrp="1"/>
          </p:cNvSpPr>
          <p:nvPr>
            <p:ph type="dt" sz="half" idx="10"/>
          </p:nvPr>
        </p:nvSpPr>
        <p:spPr/>
        <p:txBody>
          <a:bodyPr/>
          <a:lstStyle/>
          <a:p>
            <a:fld id="{48A87A34-81AB-432B-8DAE-1953F412C126}" type="datetimeFigureOut">
              <a:rPr lang="en-US" smtClean="0"/>
              <a:t>10/28/2019</a:t>
            </a:fld>
            <a:endParaRPr lang="en-US" dirty="0"/>
          </a:p>
        </p:txBody>
      </p:sp>
      <p:sp>
        <p:nvSpPr>
          <p:cNvPr id="6" name="Tijdelijke aanduiding voor voettekst 5">
            <a:extLst>
              <a:ext uri="{FF2B5EF4-FFF2-40B4-BE49-F238E27FC236}">
                <a16:creationId xmlns:a16="http://schemas.microsoft.com/office/drawing/2014/main" id="{93DB88D5-F4DE-4E89-8DE0-D05BE09C8960}"/>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4932C164-2534-4153-8E56-62799AE2C657}"/>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1339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543D277-5352-4FB8-93C0-5200FAB4A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F7EE0D5-A9E1-4F3C-9228-A0EA6A2EB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D343CA-FA98-4503-B1C6-6F6E8C9C3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10/28/2019</a:t>
            </a:fld>
            <a:endParaRPr lang="en-US" dirty="0"/>
          </a:p>
        </p:txBody>
      </p:sp>
      <p:sp>
        <p:nvSpPr>
          <p:cNvPr id="5" name="Tijdelijke aanduiding voor voettekst 4">
            <a:extLst>
              <a:ext uri="{FF2B5EF4-FFF2-40B4-BE49-F238E27FC236}">
                <a16:creationId xmlns:a16="http://schemas.microsoft.com/office/drawing/2014/main" id="{17ECBBC1-F53A-43DF-94C8-A6432A1CF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A0AA269B-287A-44FE-9956-31B8826D3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3362820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hulpgids.nl/informatie/ziektebeelden/depressieve-stemmingsstoornissen/depressie/depressieve-stoornis-dsm-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LoI9hAX9dw"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www.youtube.com/watch?v=BhRFpJsZ59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270" y="1060173"/>
            <a:ext cx="11118574" cy="707887"/>
          </a:xfrm>
        </p:spPr>
        <p:txBody>
          <a:bodyPr>
            <a:normAutofit fontScale="90000"/>
          </a:bodyPr>
          <a:lstStyle/>
          <a:p>
            <a:br>
              <a:rPr lang="nl-NL" b="1" dirty="0">
                <a:latin typeface="Bahnschrift" panose="020B0502040204020203" pitchFamily="34" charset="0"/>
              </a:rPr>
            </a:br>
            <a:br>
              <a:rPr lang="nl-NL" b="1" dirty="0">
                <a:latin typeface="Bahnschrift" panose="020B0502040204020203" pitchFamily="34" charset="0"/>
              </a:rPr>
            </a:br>
            <a:br>
              <a:rPr lang="nl-NL" b="1" dirty="0">
                <a:latin typeface="Bahnschrift" panose="020B0502040204020203" pitchFamily="34" charset="0"/>
              </a:rPr>
            </a:br>
            <a:br>
              <a:rPr lang="nl-NL" b="1" dirty="0">
                <a:latin typeface="Bahnschrift" panose="020B0502040204020203" pitchFamily="34" charset="0"/>
              </a:rPr>
            </a:br>
            <a:br>
              <a:rPr lang="nl-NL" b="1" dirty="0">
                <a:latin typeface="Bahnschrift" panose="020B0502040204020203" pitchFamily="34" charset="0"/>
              </a:rPr>
            </a:br>
            <a:br>
              <a:rPr lang="nl-NL" b="1" dirty="0">
                <a:latin typeface="Bahnschrift" panose="020B0502040204020203" pitchFamily="34" charset="0"/>
              </a:rPr>
            </a:br>
            <a:br>
              <a:rPr lang="nl-NL" b="1" dirty="0">
                <a:latin typeface="Bahnschrift" panose="020B0502040204020203" pitchFamily="34" charset="0"/>
              </a:rPr>
            </a:br>
            <a:br>
              <a:rPr lang="nl-NL" b="1" dirty="0">
                <a:latin typeface="Bahnschrift" panose="020B0502040204020203" pitchFamily="34" charset="0"/>
              </a:rPr>
            </a:br>
            <a:br>
              <a:rPr lang="nl-NL" b="1" dirty="0">
                <a:latin typeface="Bahnschrift" panose="020B0502040204020203" pitchFamily="34" charset="0"/>
              </a:rPr>
            </a:br>
            <a:r>
              <a:rPr lang="nl-NL" b="1" dirty="0">
                <a:latin typeface="Bahnschrift" panose="020B0502040204020203" pitchFamily="34" charset="0"/>
              </a:rPr>
              <a:t>I</a:t>
            </a:r>
            <a:r>
              <a:rPr lang="nl-NL" sz="4400" b="1" dirty="0">
                <a:latin typeface="Bahnschrift" panose="020B0502040204020203" pitchFamily="34" charset="0"/>
              </a:rPr>
              <a:t>nvloeden op het denken en doen van mensen</a:t>
            </a:r>
            <a:endParaRPr lang="nl-NL" sz="4400" dirty="0">
              <a:latin typeface="Bahnschrift" panose="020B0502040204020203" pitchFamily="34" charset="0"/>
            </a:endParaRPr>
          </a:p>
        </p:txBody>
      </p:sp>
      <p:sp>
        <p:nvSpPr>
          <p:cNvPr id="4" name="Tekstvak 3"/>
          <p:cNvSpPr txBox="1"/>
          <p:nvPr/>
        </p:nvSpPr>
        <p:spPr>
          <a:xfrm>
            <a:off x="702365" y="2809461"/>
            <a:ext cx="8017565" cy="707886"/>
          </a:xfrm>
          <a:prstGeom prst="rect">
            <a:avLst/>
          </a:prstGeom>
          <a:noFill/>
        </p:spPr>
        <p:txBody>
          <a:bodyPr wrap="square" rtlCol="0">
            <a:spAutoFit/>
          </a:bodyPr>
          <a:lstStyle/>
          <a:p>
            <a:r>
              <a:rPr lang="nl-NL" sz="2000" dirty="0">
                <a:latin typeface="Bahnschrift" panose="020B0502040204020203" pitchFamily="34" charset="0"/>
              </a:rPr>
              <a:t>Onderverdeling in psychiatrische ziektebeelden</a:t>
            </a:r>
          </a:p>
          <a:p>
            <a:r>
              <a:rPr lang="nl-NL" sz="2000" dirty="0">
                <a:latin typeface="Bahnschrift" panose="020B0502040204020203" pitchFamily="34" charset="0"/>
              </a:rPr>
              <a:t>De DSM 5</a:t>
            </a:r>
          </a:p>
        </p:txBody>
      </p:sp>
      <p:pic>
        <p:nvPicPr>
          <p:cNvPr id="3" name="Afbeelding 2">
            <a:extLst>
              <a:ext uri="{FF2B5EF4-FFF2-40B4-BE49-F238E27FC236}">
                <a16:creationId xmlns:a16="http://schemas.microsoft.com/office/drawing/2014/main" id="{FFE18AAA-C036-478A-8451-1A6B0A8C0500}"/>
              </a:ext>
            </a:extLst>
          </p:cNvPr>
          <p:cNvPicPr>
            <a:picLocks noChangeAspect="1"/>
          </p:cNvPicPr>
          <p:nvPr/>
        </p:nvPicPr>
        <p:blipFill>
          <a:blip r:embed="rId2"/>
          <a:stretch>
            <a:fillRect/>
          </a:stretch>
        </p:blipFill>
        <p:spPr>
          <a:xfrm>
            <a:off x="7855974" y="2517914"/>
            <a:ext cx="2927319" cy="4188728"/>
          </a:xfrm>
          <a:prstGeom prst="rect">
            <a:avLst/>
          </a:prstGeom>
        </p:spPr>
      </p:pic>
    </p:spTree>
    <p:extLst>
      <p:ext uri="{BB962C8B-B14F-4D97-AF65-F5344CB8AC3E}">
        <p14:creationId xmlns:p14="http://schemas.microsoft.com/office/powerpoint/2010/main" val="330815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43339" y="216715"/>
            <a:ext cx="7891534" cy="685800"/>
          </a:xfrm>
        </p:spPr>
        <p:txBody>
          <a:bodyPr>
            <a:noAutofit/>
          </a:bodyPr>
          <a:lstStyle/>
          <a:p>
            <a:r>
              <a:rPr lang="nl-NL" sz="4400" dirty="0">
                <a:latin typeface="Bahnschrift" panose="020B0502040204020203" pitchFamily="34" charset="0"/>
              </a:rPr>
              <a:t>Persoonlijkheidsstoornissen</a:t>
            </a:r>
          </a:p>
        </p:txBody>
      </p:sp>
      <p:sp>
        <p:nvSpPr>
          <p:cNvPr id="4" name="Rechthoek 3"/>
          <p:cNvSpPr/>
          <p:nvPr/>
        </p:nvSpPr>
        <p:spPr>
          <a:xfrm>
            <a:off x="543339" y="1364974"/>
            <a:ext cx="11198087" cy="4093428"/>
          </a:xfrm>
          <a:prstGeom prst="rect">
            <a:avLst/>
          </a:prstGeom>
        </p:spPr>
        <p:txBody>
          <a:bodyPr wrap="square">
            <a:spAutoFit/>
          </a:bodyPr>
          <a:lstStyle/>
          <a:p>
            <a:r>
              <a:rPr lang="nl-NL" sz="2000" dirty="0">
                <a:latin typeface="Bahnschrift" panose="020B0502040204020203" pitchFamily="34" charset="0"/>
              </a:rPr>
              <a:t>Categorie van psychische aandoeningen die gekenmerkt worden door een star en duurzaam patroon van gedachten, gevoelens en gedragingen die binnen de cultuur van de betrokkene duidelijk afwijken van de verwachtingen.</a:t>
            </a:r>
          </a:p>
          <a:p>
            <a:endParaRPr lang="nl-NL" sz="2000" dirty="0">
              <a:latin typeface="Bahnschrift" panose="020B0502040204020203" pitchFamily="34" charset="0"/>
            </a:endParaRPr>
          </a:p>
          <a:p>
            <a:endParaRPr lang="nl-NL" sz="2000" dirty="0">
              <a:latin typeface="Bahnschrift" panose="020B0502040204020203" pitchFamily="34" charset="0"/>
            </a:endParaRPr>
          </a:p>
          <a:p>
            <a:r>
              <a:rPr lang="nl-NL" sz="2000" u="sng" dirty="0">
                <a:latin typeface="Bahnschrift" panose="020B0502040204020203" pitchFamily="34" charset="0"/>
              </a:rPr>
              <a:t>We onderscheiden drie hoofdvormen ( clusters)</a:t>
            </a:r>
          </a:p>
          <a:p>
            <a:endParaRPr lang="nl-NL" sz="2000" dirty="0">
              <a:latin typeface="Bahnschrift" panose="020B0502040204020203" pitchFamily="34" charset="0"/>
            </a:endParaRPr>
          </a:p>
          <a:p>
            <a:endParaRPr lang="nl-NL" sz="2000" dirty="0">
              <a:latin typeface="Bahnschrift" panose="020B0502040204020203" pitchFamily="34" charset="0"/>
            </a:endParaRPr>
          </a:p>
          <a:p>
            <a:r>
              <a:rPr lang="nl-NL" sz="2000" dirty="0">
                <a:latin typeface="Bahnschrift" panose="020B0502040204020203" pitchFamily="34" charset="0"/>
              </a:rPr>
              <a:t>Cluster A  : vreemd of excentriek gedrag</a:t>
            </a:r>
          </a:p>
          <a:p>
            <a:endParaRPr lang="nl-NL" sz="2000" dirty="0">
              <a:latin typeface="Bahnschrift" panose="020B0502040204020203" pitchFamily="34" charset="0"/>
            </a:endParaRPr>
          </a:p>
          <a:p>
            <a:r>
              <a:rPr lang="nl-NL" sz="2000" dirty="0">
                <a:latin typeface="Bahnschrift" panose="020B0502040204020203" pitchFamily="34" charset="0"/>
              </a:rPr>
              <a:t>Cluster B  : misbruik maken van anderen</a:t>
            </a:r>
          </a:p>
          <a:p>
            <a:endParaRPr lang="nl-NL" sz="2000" dirty="0">
              <a:latin typeface="Bahnschrift" panose="020B0502040204020203" pitchFamily="34" charset="0"/>
            </a:endParaRPr>
          </a:p>
          <a:p>
            <a:r>
              <a:rPr lang="nl-NL" sz="2000" dirty="0">
                <a:latin typeface="Bahnschrift" panose="020B0502040204020203" pitchFamily="34" charset="0"/>
              </a:rPr>
              <a:t>Cluster C : gespannen of angstig gedrag</a:t>
            </a:r>
          </a:p>
        </p:txBody>
      </p:sp>
      <p:pic>
        <p:nvPicPr>
          <p:cNvPr id="1030" name="Picture 6" descr="Afbeeldingsresultaten voor persoonlijkheidsstoorni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78520"/>
            <a:ext cx="5340626" cy="436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4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0087" y="275885"/>
            <a:ext cx="7335078" cy="685800"/>
          </a:xfrm>
        </p:spPr>
        <p:txBody>
          <a:bodyPr>
            <a:noAutofit/>
          </a:bodyPr>
          <a:lstStyle/>
          <a:p>
            <a:r>
              <a:rPr lang="nl-NL" sz="4400" dirty="0">
                <a:latin typeface="Bahnschrift" panose="020B0502040204020203" pitchFamily="34" charset="0"/>
              </a:rPr>
              <a:t>Angst- en dwangstoornissen</a:t>
            </a:r>
          </a:p>
        </p:txBody>
      </p:sp>
      <p:sp>
        <p:nvSpPr>
          <p:cNvPr id="4" name="Rechthoek 3"/>
          <p:cNvSpPr/>
          <p:nvPr/>
        </p:nvSpPr>
        <p:spPr>
          <a:xfrm>
            <a:off x="4197626" y="1474954"/>
            <a:ext cx="7858539" cy="3785652"/>
          </a:xfrm>
          <a:prstGeom prst="rect">
            <a:avLst/>
          </a:prstGeom>
        </p:spPr>
        <p:txBody>
          <a:bodyPr wrap="square">
            <a:spAutoFit/>
          </a:bodyPr>
          <a:lstStyle/>
          <a:p>
            <a:r>
              <a:rPr lang="nl-NL" sz="2400" dirty="0">
                <a:latin typeface="Bahnschrift" panose="020B0502040204020203" pitchFamily="34" charset="0"/>
              </a:rPr>
              <a:t>Psychische aandoening die zich kenmerkt door :</a:t>
            </a:r>
          </a:p>
          <a:p>
            <a:endParaRPr lang="nl-NL" sz="2400" dirty="0">
              <a:latin typeface="Bahnschrift" panose="020B0502040204020203" pitchFamily="34" charset="0"/>
            </a:endParaRPr>
          </a:p>
          <a:p>
            <a:r>
              <a:rPr lang="nl-NL" sz="2400" dirty="0">
                <a:latin typeface="Bahnschrift" panose="020B0502040204020203" pitchFamily="34" charset="0"/>
              </a:rPr>
              <a:t>Aanwezigheid van angst zonder dat daar een reële </a:t>
            </a:r>
          </a:p>
          <a:p>
            <a:r>
              <a:rPr lang="nl-NL" sz="2400" dirty="0">
                <a:latin typeface="Bahnschrift" panose="020B0502040204020203" pitchFamily="34" charset="0"/>
              </a:rPr>
              <a:t>aanleiding voor is.</a:t>
            </a:r>
          </a:p>
          <a:p>
            <a:r>
              <a:rPr lang="nl-NL" sz="2400" dirty="0">
                <a:latin typeface="Bahnschrift" panose="020B0502040204020203" pitchFamily="34" charset="0"/>
              </a:rPr>
              <a:t>   </a:t>
            </a:r>
          </a:p>
          <a:p>
            <a:r>
              <a:rPr lang="nl-NL" sz="2400" dirty="0">
                <a:latin typeface="Bahnschrift" panose="020B0502040204020203" pitchFamily="34" charset="0"/>
              </a:rPr>
              <a:t>	en/of  </a:t>
            </a:r>
          </a:p>
          <a:p>
            <a:endParaRPr lang="nl-NL" sz="2400" dirty="0">
              <a:latin typeface="Bahnschrift" panose="020B0502040204020203" pitchFamily="34" charset="0"/>
            </a:endParaRPr>
          </a:p>
          <a:p>
            <a:r>
              <a:rPr lang="nl-NL" sz="2400" dirty="0">
                <a:latin typeface="Bahnschrift" panose="020B0502040204020203" pitchFamily="34" charset="0"/>
              </a:rPr>
              <a:t>Obsessieve drang om bepaalde handelingen uit te </a:t>
            </a:r>
          </a:p>
          <a:p>
            <a:r>
              <a:rPr lang="nl-NL" sz="2400" dirty="0">
                <a:latin typeface="Bahnschrift" panose="020B0502040204020203" pitchFamily="34" charset="0"/>
              </a:rPr>
              <a:t>voeren,  of door zichzelf herhalende dwanggedachten waartegen de persoon geen weerstand kan bieden</a:t>
            </a:r>
          </a:p>
        </p:txBody>
      </p:sp>
      <p:pic>
        <p:nvPicPr>
          <p:cNvPr id="5" name="Afbeelding 4"/>
          <p:cNvPicPr>
            <a:picLocks noChangeAspect="1"/>
          </p:cNvPicPr>
          <p:nvPr/>
        </p:nvPicPr>
        <p:blipFill>
          <a:blip r:embed="rId2"/>
          <a:stretch>
            <a:fillRect/>
          </a:stretch>
        </p:blipFill>
        <p:spPr>
          <a:xfrm>
            <a:off x="172279" y="1474954"/>
            <a:ext cx="3829878" cy="4031451"/>
          </a:xfrm>
          <a:prstGeom prst="rect">
            <a:avLst/>
          </a:prstGeom>
        </p:spPr>
      </p:pic>
    </p:spTree>
    <p:extLst>
      <p:ext uri="{BB962C8B-B14F-4D97-AF65-F5344CB8AC3E}">
        <p14:creationId xmlns:p14="http://schemas.microsoft.com/office/powerpoint/2010/main" val="416590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745896" y="464932"/>
            <a:ext cx="3028122" cy="685800"/>
          </a:xfrm>
        </p:spPr>
        <p:txBody>
          <a:bodyPr>
            <a:noAutofit/>
          </a:bodyPr>
          <a:lstStyle/>
          <a:p>
            <a:r>
              <a:rPr lang="nl-NL" sz="4400" dirty="0">
                <a:latin typeface="Bahnschrift" panose="020B0502040204020203" pitchFamily="34" charset="0"/>
              </a:rPr>
              <a:t>Parafilieën </a:t>
            </a:r>
          </a:p>
        </p:txBody>
      </p:sp>
      <p:sp>
        <p:nvSpPr>
          <p:cNvPr id="4" name="Rechthoek 3"/>
          <p:cNvSpPr/>
          <p:nvPr/>
        </p:nvSpPr>
        <p:spPr>
          <a:xfrm>
            <a:off x="384313" y="1524000"/>
            <a:ext cx="11383617" cy="830997"/>
          </a:xfrm>
          <a:prstGeom prst="rect">
            <a:avLst/>
          </a:prstGeom>
        </p:spPr>
        <p:txBody>
          <a:bodyPr wrap="square">
            <a:spAutoFit/>
          </a:bodyPr>
          <a:lstStyle/>
          <a:p>
            <a:r>
              <a:rPr lang="nl-NL" sz="2400" dirty="0">
                <a:latin typeface="Bahnschrift" panose="020B0502040204020203" pitchFamily="34" charset="0"/>
              </a:rPr>
              <a:t>Verzamelnaam van een groep seksuele gedragingen of fantasieën die over het algemeen als afwijkend van de heersende normen worden beschouwd.</a:t>
            </a:r>
          </a:p>
        </p:txBody>
      </p:sp>
      <p:pic>
        <p:nvPicPr>
          <p:cNvPr id="5" name="Afbeelding 4"/>
          <p:cNvPicPr>
            <a:picLocks noChangeAspect="1"/>
          </p:cNvPicPr>
          <p:nvPr/>
        </p:nvPicPr>
        <p:blipFill>
          <a:blip r:embed="rId2"/>
          <a:stretch>
            <a:fillRect/>
          </a:stretch>
        </p:blipFill>
        <p:spPr>
          <a:xfrm>
            <a:off x="8172173" y="2847535"/>
            <a:ext cx="3595757" cy="3595757"/>
          </a:xfrm>
          <a:prstGeom prst="rect">
            <a:avLst/>
          </a:prstGeom>
        </p:spPr>
      </p:pic>
      <p:pic>
        <p:nvPicPr>
          <p:cNvPr id="6" name="Afbeelding 5"/>
          <p:cNvPicPr>
            <a:picLocks noChangeAspect="1"/>
          </p:cNvPicPr>
          <p:nvPr/>
        </p:nvPicPr>
        <p:blipFill>
          <a:blip r:embed="rId3"/>
          <a:stretch>
            <a:fillRect/>
          </a:stretch>
        </p:blipFill>
        <p:spPr>
          <a:xfrm>
            <a:off x="4824896" y="2607892"/>
            <a:ext cx="2921000" cy="3835400"/>
          </a:xfrm>
          <a:prstGeom prst="rect">
            <a:avLst/>
          </a:prstGeom>
        </p:spPr>
      </p:pic>
      <p:pic>
        <p:nvPicPr>
          <p:cNvPr id="7" name="Afbeelding 6"/>
          <p:cNvPicPr>
            <a:picLocks noChangeAspect="1"/>
          </p:cNvPicPr>
          <p:nvPr/>
        </p:nvPicPr>
        <p:blipFill>
          <a:blip r:embed="rId4"/>
          <a:stretch>
            <a:fillRect/>
          </a:stretch>
        </p:blipFill>
        <p:spPr>
          <a:xfrm>
            <a:off x="0" y="3094909"/>
            <a:ext cx="4552183" cy="3348383"/>
          </a:xfrm>
          <a:prstGeom prst="rect">
            <a:avLst/>
          </a:prstGeom>
        </p:spPr>
      </p:pic>
    </p:spTree>
    <p:extLst>
      <p:ext uri="{BB962C8B-B14F-4D97-AF65-F5344CB8AC3E}">
        <p14:creationId xmlns:p14="http://schemas.microsoft.com/office/powerpoint/2010/main" val="359909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7565" y="167029"/>
            <a:ext cx="10210800" cy="685800"/>
          </a:xfrm>
        </p:spPr>
        <p:txBody>
          <a:bodyPr>
            <a:noAutofit/>
          </a:bodyPr>
          <a:lstStyle/>
          <a:p>
            <a:r>
              <a:rPr lang="nl-NL" sz="4400" dirty="0">
                <a:latin typeface="Bahnschrift" panose="020B0502040204020203" pitchFamily="34" charset="0"/>
              </a:rPr>
              <a:t>DSM: </a:t>
            </a:r>
            <a:r>
              <a:rPr lang="nl-NL" sz="4400" dirty="0" err="1">
                <a:latin typeface="Bahnschrift" panose="020B0502040204020203" pitchFamily="34" charset="0"/>
              </a:rPr>
              <a:t>Diagnostical</a:t>
            </a:r>
            <a:r>
              <a:rPr lang="nl-NL" sz="4400" dirty="0">
                <a:latin typeface="Bahnschrift" panose="020B0502040204020203" pitchFamily="34" charset="0"/>
              </a:rPr>
              <a:t> Statistical Manuel</a:t>
            </a:r>
          </a:p>
        </p:txBody>
      </p:sp>
      <p:sp>
        <p:nvSpPr>
          <p:cNvPr id="5" name="Tekstvak 4"/>
          <p:cNvSpPr txBox="1"/>
          <p:nvPr/>
        </p:nvSpPr>
        <p:spPr>
          <a:xfrm>
            <a:off x="397565" y="1709243"/>
            <a:ext cx="10999304" cy="4216539"/>
          </a:xfrm>
          <a:prstGeom prst="rect">
            <a:avLst/>
          </a:prstGeom>
          <a:noFill/>
        </p:spPr>
        <p:txBody>
          <a:bodyPr wrap="square" rtlCol="0">
            <a:spAutoFit/>
          </a:bodyPr>
          <a:lstStyle/>
          <a:p>
            <a:r>
              <a:rPr lang="nl-NL" sz="2400" dirty="0">
                <a:latin typeface="Bahnschrift" panose="020B0502040204020203" pitchFamily="34" charset="0"/>
              </a:rPr>
              <a:t>Diagnostisch handboek van de psychiatrie</a:t>
            </a:r>
          </a:p>
          <a:p>
            <a:endParaRPr lang="nl-NL" sz="2400" dirty="0">
              <a:latin typeface="Bahnschrift" panose="020B0502040204020203" pitchFamily="34" charset="0"/>
            </a:endParaRPr>
          </a:p>
          <a:p>
            <a:pPr marL="342900" indent="-342900">
              <a:buFont typeface="Arial" panose="020B0604020202020204" pitchFamily="34" charset="0"/>
              <a:buChar char="•"/>
            </a:pPr>
            <a:r>
              <a:rPr lang="nl-NL" sz="2000" dirty="0">
                <a:latin typeface="Bahnschrift" panose="020B0502040204020203" pitchFamily="34" charset="0"/>
              </a:rPr>
              <a:t>Noodzakelijk geworden om een einde te maken aan de grote internationale spraakverwarring in de literatuur over psychische aandoeningen. Termen als "depressie" of "psychose" werden door verschillende auteurs heel anders ingevuld en waren vaak ook nationaal gekleurd.</a:t>
            </a:r>
          </a:p>
          <a:p>
            <a:endParaRPr lang="nl-NL" sz="2000" dirty="0">
              <a:latin typeface="Bahnschrift" panose="020B0502040204020203" pitchFamily="34" charset="0"/>
            </a:endParaRPr>
          </a:p>
          <a:p>
            <a:pPr marL="342900" indent="-342900">
              <a:buFont typeface="Arial" panose="020B0604020202020204" pitchFamily="34" charset="0"/>
              <a:buChar char="•"/>
            </a:pPr>
            <a:r>
              <a:rPr lang="nl-NL" sz="2000" dirty="0">
                <a:latin typeface="Bahnschrift" panose="020B0502040204020203" pitchFamily="34" charset="0"/>
              </a:rPr>
              <a:t>Brengt meer eenheid  in diagnosen: Beschrijft alle symptomen duidelijk . </a:t>
            </a:r>
          </a:p>
          <a:p>
            <a:pPr marL="342900" indent="-342900">
              <a:buFont typeface="Arial" panose="020B0604020202020204" pitchFamily="34" charset="0"/>
              <a:buChar char="•"/>
            </a:pPr>
            <a:endParaRPr lang="nl-NL" sz="2000" dirty="0">
              <a:latin typeface="Bahnschrift" panose="020B0502040204020203" pitchFamily="34" charset="0"/>
            </a:endParaRPr>
          </a:p>
          <a:p>
            <a:pPr marL="342900" indent="-342900">
              <a:buFont typeface="Arial" panose="020B0604020202020204" pitchFamily="34" charset="0"/>
              <a:buChar char="•"/>
            </a:pPr>
            <a:r>
              <a:rPr lang="nl-NL" sz="2000" dirty="0">
                <a:latin typeface="Bahnschrift" panose="020B0502040204020203" pitchFamily="34" charset="0"/>
              </a:rPr>
              <a:t>Definieert </a:t>
            </a:r>
            <a:r>
              <a:rPr lang="nl-NL" sz="2000" i="1" dirty="0">
                <a:latin typeface="Bahnschrift" panose="020B0502040204020203" pitchFamily="34" charset="0"/>
              </a:rPr>
              <a:t>precies</a:t>
            </a:r>
            <a:r>
              <a:rPr lang="nl-NL" sz="2000" dirty="0">
                <a:latin typeface="Bahnschrift" panose="020B0502040204020203" pitchFamily="34" charset="0"/>
              </a:rPr>
              <a:t> te </a:t>
            </a:r>
            <a:r>
              <a:rPr lang="nl-NL" sz="2000" i="1" dirty="0">
                <a:latin typeface="Bahnschrift" panose="020B0502040204020203" pitchFamily="34" charset="0"/>
              </a:rPr>
              <a:t>welke</a:t>
            </a:r>
            <a:r>
              <a:rPr lang="nl-NL" sz="2000" dirty="0">
                <a:latin typeface="Bahnschrift" panose="020B0502040204020203" pitchFamily="34" charset="0"/>
              </a:rPr>
              <a:t> symptomen kunnen voorkomen bij een ziektebeeld en </a:t>
            </a:r>
            <a:r>
              <a:rPr lang="nl-NL" sz="2000" i="1" dirty="0">
                <a:latin typeface="Bahnschrift" panose="020B0502040204020203" pitchFamily="34" charset="0"/>
              </a:rPr>
              <a:t>hoeveel</a:t>
            </a:r>
            <a:r>
              <a:rPr lang="nl-NL" sz="2000" dirty="0">
                <a:latin typeface="Bahnschrift" panose="020B0502040204020203" pitchFamily="34" charset="0"/>
              </a:rPr>
              <a:t> symptomen aanwezig dienen te zijn, voordat er gesproken kan worden van een bepaald syndroom of ziektebeeld . </a:t>
            </a:r>
          </a:p>
          <a:p>
            <a:pPr marL="342900" indent="-342900">
              <a:buFont typeface="Arial" panose="020B0604020202020204" pitchFamily="34" charset="0"/>
              <a:buChar char="•"/>
            </a:pPr>
            <a:endParaRPr lang="nl-NL" sz="2000" dirty="0">
              <a:latin typeface="Bahnschrift" panose="020B0502040204020203" pitchFamily="34" charset="0"/>
            </a:endParaRPr>
          </a:p>
          <a:p>
            <a:pPr marL="342900" indent="-342900">
              <a:buFont typeface="Arial" panose="020B0604020202020204" pitchFamily="34" charset="0"/>
              <a:buChar char="•"/>
            </a:pPr>
            <a:r>
              <a:rPr lang="nl-NL" sz="2000" dirty="0">
                <a:latin typeface="Bahnschrift" panose="020B0502040204020203" pitchFamily="34" charset="0"/>
              </a:rPr>
              <a:t>Beschrijft alleen symptomen en geen oorzaken</a:t>
            </a:r>
            <a:endParaRPr lang="nl-NL" sz="2400" dirty="0">
              <a:latin typeface="Bahnschrift" panose="020B0502040204020203" pitchFamily="34" charset="0"/>
            </a:endParaRPr>
          </a:p>
        </p:txBody>
      </p:sp>
    </p:spTree>
    <p:extLst>
      <p:ext uri="{BB962C8B-B14F-4D97-AF65-F5344CB8AC3E}">
        <p14:creationId xmlns:p14="http://schemas.microsoft.com/office/powerpoint/2010/main" val="406037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4803" y="297516"/>
            <a:ext cx="9448800" cy="685800"/>
          </a:xfrm>
        </p:spPr>
        <p:txBody>
          <a:bodyPr>
            <a:normAutofit lnSpcReduction="10000"/>
          </a:bodyPr>
          <a:lstStyle/>
          <a:p>
            <a:r>
              <a:rPr lang="nl-NL" sz="4400" dirty="0">
                <a:latin typeface="Bahnschrift" panose="020B0502040204020203" pitchFamily="34" charset="0"/>
              </a:rPr>
              <a:t>DSM: </a:t>
            </a:r>
            <a:r>
              <a:rPr lang="nl-NL" sz="4400" dirty="0" err="1">
                <a:latin typeface="Bahnschrift" panose="020B0502040204020203" pitchFamily="34" charset="0"/>
              </a:rPr>
              <a:t>Diagnostical</a:t>
            </a:r>
            <a:r>
              <a:rPr lang="nl-NL" sz="4400" dirty="0">
                <a:latin typeface="Bahnschrift" panose="020B0502040204020203" pitchFamily="34" charset="0"/>
              </a:rPr>
              <a:t> Statistical Manuel</a:t>
            </a:r>
          </a:p>
          <a:p>
            <a:endParaRPr lang="nl-NL" dirty="0">
              <a:latin typeface="Bahnschrift" panose="020B0502040204020203" pitchFamily="34" charset="0"/>
            </a:endParaRPr>
          </a:p>
          <a:p>
            <a:endParaRPr lang="nl-NL" dirty="0">
              <a:latin typeface="Bahnschrift" panose="020B0502040204020203" pitchFamily="34" charset="0"/>
            </a:endParaRPr>
          </a:p>
        </p:txBody>
      </p:sp>
      <p:sp>
        <p:nvSpPr>
          <p:cNvPr id="4" name="Tekstvak 3"/>
          <p:cNvSpPr txBox="1"/>
          <p:nvPr/>
        </p:nvSpPr>
        <p:spPr>
          <a:xfrm>
            <a:off x="436770" y="2103362"/>
            <a:ext cx="11449878" cy="4555093"/>
          </a:xfrm>
          <a:prstGeom prst="rect">
            <a:avLst/>
          </a:prstGeom>
          <a:noFill/>
        </p:spPr>
        <p:txBody>
          <a:bodyPr wrap="square" rtlCol="0">
            <a:spAutoFit/>
          </a:bodyPr>
          <a:lstStyle/>
          <a:p>
            <a:r>
              <a:rPr lang="nl-NL" sz="1600" u="sng" dirty="0">
                <a:latin typeface="Bahnschrift" panose="020B0502040204020203" pitchFamily="34" charset="0"/>
              </a:rPr>
              <a:t>De belangrijkste classificatie in DSM-IV is de indeling van de diagnoses op 5 assen: </a:t>
            </a:r>
          </a:p>
          <a:p>
            <a:endParaRPr lang="nl-NL" sz="1600" dirty="0">
              <a:latin typeface="Bahnschrift" panose="020B0502040204020203" pitchFamily="34" charset="0"/>
            </a:endParaRPr>
          </a:p>
          <a:p>
            <a:r>
              <a:rPr lang="nl-NL" sz="1600" b="1" dirty="0">
                <a:latin typeface="Bahnschrift" panose="020B0502040204020203" pitchFamily="34" charset="0"/>
              </a:rPr>
              <a:t>As 1 Klinische stoornis</a:t>
            </a:r>
            <a:r>
              <a:rPr lang="nl-NL" sz="1600" dirty="0">
                <a:latin typeface="Bahnschrift" panose="020B0502040204020203" pitchFamily="34" charset="0"/>
              </a:rPr>
              <a:t> (de hoofddiagnose) Meestal de reden waarom het contact met de hulpverlener is gemaakt.</a:t>
            </a:r>
            <a:br>
              <a:rPr lang="nl-NL" sz="1600" dirty="0">
                <a:latin typeface="Bahnschrift" panose="020B0502040204020203" pitchFamily="34" charset="0"/>
              </a:rPr>
            </a:br>
            <a:br>
              <a:rPr lang="nl-NL" sz="1600" dirty="0">
                <a:latin typeface="Bahnschrift" panose="020B0502040204020203" pitchFamily="34" charset="0"/>
              </a:rPr>
            </a:br>
            <a:r>
              <a:rPr lang="nl-NL" sz="1600" b="1" dirty="0">
                <a:latin typeface="Bahnschrift" panose="020B0502040204020203" pitchFamily="34" charset="0"/>
              </a:rPr>
              <a:t>As 2 Persoonlijkheidsstoornissen</a:t>
            </a:r>
            <a:r>
              <a:rPr lang="nl-NL" sz="1600" dirty="0">
                <a:latin typeface="Bahnschrift" panose="020B0502040204020203" pitchFamily="34" charset="0"/>
              </a:rPr>
              <a:t> (ontwikkelingsstoornissen, eigenschappen of trekken) : Wat speelt er al langer  waar is het in de ontwikkeling mis gegaan, welke kenmerken van stoornissen zijn aanwezig..</a:t>
            </a:r>
            <a:br>
              <a:rPr lang="nl-NL" sz="1600" dirty="0">
                <a:latin typeface="Bahnschrift" panose="020B0502040204020203" pitchFamily="34" charset="0"/>
              </a:rPr>
            </a:br>
            <a:br>
              <a:rPr lang="nl-NL" sz="1600" dirty="0">
                <a:latin typeface="Bahnschrift" panose="020B0502040204020203" pitchFamily="34" charset="0"/>
              </a:rPr>
            </a:br>
            <a:r>
              <a:rPr lang="nl-NL" sz="1600" b="1" dirty="0">
                <a:latin typeface="Bahnschrift" panose="020B0502040204020203" pitchFamily="34" charset="0"/>
              </a:rPr>
              <a:t>As 3 Lichamelijke ziekten</a:t>
            </a:r>
            <a:r>
              <a:rPr lang="nl-NL" sz="1600" dirty="0">
                <a:latin typeface="Bahnschrift" panose="020B0502040204020203" pitchFamily="34" charset="0"/>
              </a:rPr>
              <a:t> (mogelijke samenhang): Lichamelijke afwijkingen kunnen samenhangen met de stoornis of bepalend zijn voor de behandeling.</a:t>
            </a:r>
            <a:br>
              <a:rPr lang="nl-NL" sz="1600" dirty="0">
                <a:latin typeface="Bahnschrift" panose="020B0502040204020203" pitchFamily="34" charset="0"/>
              </a:rPr>
            </a:br>
            <a:br>
              <a:rPr lang="nl-NL" sz="1600" dirty="0">
                <a:latin typeface="Bahnschrift" panose="020B0502040204020203" pitchFamily="34" charset="0"/>
              </a:rPr>
            </a:br>
            <a:r>
              <a:rPr lang="nl-NL" sz="1600" b="1" dirty="0">
                <a:latin typeface="Bahnschrift" panose="020B0502040204020203" pitchFamily="34" charset="0"/>
              </a:rPr>
              <a:t>As 4 Psychosociale en omgevingsfactoren</a:t>
            </a:r>
            <a:r>
              <a:rPr lang="nl-NL" sz="1600" dirty="0">
                <a:latin typeface="Bahnschrift" panose="020B0502040204020203" pitchFamily="34" charset="0"/>
              </a:rPr>
              <a:t> (gebeurtenissen met een stressfactor) die de diagnose en behandeling kunnen beïnvloeden ( bijvoorbeeld scheiding maar dit kan ook een nieuwe baan zijn.)</a:t>
            </a:r>
          </a:p>
          <a:p>
            <a:br>
              <a:rPr lang="nl-NL" sz="1600" dirty="0">
                <a:latin typeface="Bahnschrift" panose="020B0502040204020203" pitchFamily="34" charset="0"/>
              </a:rPr>
            </a:br>
            <a:r>
              <a:rPr lang="nl-NL" sz="1600" b="1" dirty="0">
                <a:latin typeface="Bahnschrift" panose="020B0502040204020203" pitchFamily="34" charset="0"/>
              </a:rPr>
              <a:t>As 5 Algehele beoordeling van het functioneren</a:t>
            </a:r>
            <a:r>
              <a:rPr lang="nl-NL" sz="1600" dirty="0">
                <a:latin typeface="Bahnschrift" panose="020B0502040204020203" pitchFamily="34" charset="0"/>
              </a:rPr>
              <a:t> (Global </a:t>
            </a:r>
            <a:r>
              <a:rPr lang="nl-NL" sz="1600" dirty="0" err="1">
                <a:latin typeface="Bahnschrift" panose="020B0502040204020203" pitchFamily="34" charset="0"/>
              </a:rPr>
              <a:t>Assement</a:t>
            </a:r>
            <a:r>
              <a:rPr lang="nl-NL" sz="1600" dirty="0">
                <a:latin typeface="Bahnschrift" panose="020B0502040204020203" pitchFamily="34" charset="0"/>
              </a:rPr>
              <a:t> of </a:t>
            </a:r>
            <a:r>
              <a:rPr lang="nl-NL" sz="1600" dirty="0" err="1">
                <a:latin typeface="Bahnschrift" panose="020B0502040204020203" pitchFamily="34" charset="0"/>
              </a:rPr>
              <a:t>Functioning</a:t>
            </a:r>
            <a:r>
              <a:rPr lang="nl-NL" sz="1600" dirty="0">
                <a:latin typeface="Bahnschrift" panose="020B0502040204020203" pitchFamily="34" charset="0"/>
              </a:rPr>
              <a:t> </a:t>
            </a:r>
            <a:r>
              <a:rPr lang="nl-NL" sz="1600" dirty="0" err="1">
                <a:latin typeface="Bahnschrift" panose="020B0502040204020203" pitchFamily="34" charset="0"/>
              </a:rPr>
              <a:t>Scale</a:t>
            </a:r>
            <a:r>
              <a:rPr lang="nl-NL" sz="1600" dirty="0">
                <a:latin typeface="Bahnschrift" panose="020B0502040204020203" pitchFamily="34" charset="0"/>
              </a:rPr>
              <a:t>, GAF)</a:t>
            </a:r>
            <a:br>
              <a:rPr lang="nl-NL" sz="1600" dirty="0">
                <a:latin typeface="Bahnschrift" panose="020B0502040204020203" pitchFamily="34" charset="0"/>
              </a:rPr>
            </a:br>
            <a:r>
              <a:rPr lang="nl-NL" sz="1600" dirty="0">
                <a:latin typeface="Bahnschrift" panose="020B0502040204020203" pitchFamily="34" charset="0"/>
              </a:rPr>
              <a:t>As 5 beoordeelt het globale functioneren met een cijfer (op een schaal van 0 tot 100), hoe goed kan de betrokkene nog functioneren in zijn omgeving.</a:t>
            </a:r>
            <a:br>
              <a:rPr lang="nl-NL" sz="1600" dirty="0">
                <a:latin typeface="Bahnschrift" panose="020B0502040204020203" pitchFamily="34" charset="0"/>
              </a:rPr>
            </a:br>
            <a:endParaRPr lang="nl-NL" sz="1600" dirty="0">
              <a:latin typeface="Bahnschrift" panose="020B0502040204020203" pitchFamily="34" charset="0"/>
            </a:endParaRPr>
          </a:p>
          <a:p>
            <a:endParaRPr lang="nl-NL" dirty="0">
              <a:latin typeface="Bahnschrift" panose="020B0502040204020203" pitchFamily="34" charset="0"/>
            </a:endParaRPr>
          </a:p>
        </p:txBody>
      </p:sp>
    </p:spTree>
    <p:extLst>
      <p:ext uri="{BB962C8B-B14F-4D97-AF65-F5344CB8AC3E}">
        <p14:creationId xmlns:p14="http://schemas.microsoft.com/office/powerpoint/2010/main" val="273222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24C15-2CE4-4916-AB84-8169F08EF2A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A35A1B8-0776-4FF0-AAF4-681B1B97B1A6}"/>
              </a:ext>
            </a:extLst>
          </p:cNvPr>
          <p:cNvSpPr>
            <a:spLocks noGrp="1"/>
          </p:cNvSpPr>
          <p:nvPr>
            <p:ph idx="1"/>
          </p:nvPr>
        </p:nvSpPr>
        <p:spPr/>
        <p:txBody>
          <a:bodyPr/>
          <a:lstStyle/>
          <a:p>
            <a:r>
              <a:rPr lang="nl-NL" dirty="0">
                <a:hlinkClick r:id="rId2"/>
              </a:rPr>
              <a:t>https://hulpgids.nl/informatie/ziektebeelden/depressieve-stemmingsstoornissen/depressie/depressieve-stoornis-dsm-5</a:t>
            </a:r>
            <a:endParaRPr lang="nl-NL" dirty="0"/>
          </a:p>
        </p:txBody>
      </p:sp>
    </p:spTree>
    <p:extLst>
      <p:ext uri="{BB962C8B-B14F-4D97-AF65-F5344CB8AC3E}">
        <p14:creationId xmlns:p14="http://schemas.microsoft.com/office/powerpoint/2010/main" val="150715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05940" y="415796"/>
            <a:ext cx="9448800" cy="685800"/>
          </a:xfrm>
        </p:spPr>
        <p:txBody>
          <a:bodyPr>
            <a:normAutofit/>
          </a:bodyPr>
          <a:lstStyle/>
          <a:p>
            <a:r>
              <a:rPr lang="nl-NL" sz="3600" b="1" dirty="0">
                <a:latin typeface="Bahnschrift" panose="020B0502040204020203" pitchFamily="34" charset="0"/>
              </a:rPr>
              <a:t>Fysische en geografische factoren</a:t>
            </a:r>
            <a:endParaRPr lang="nl-NL" sz="3600" dirty="0">
              <a:latin typeface="Bahnschrift" panose="020B0502040204020203" pitchFamily="34" charset="0"/>
            </a:endParaRPr>
          </a:p>
        </p:txBody>
      </p:sp>
      <p:pic>
        <p:nvPicPr>
          <p:cNvPr id="4" name="Afbeelding 3"/>
          <p:cNvPicPr>
            <a:picLocks noChangeAspect="1"/>
          </p:cNvPicPr>
          <p:nvPr/>
        </p:nvPicPr>
        <p:blipFill>
          <a:blip r:embed="rId2"/>
          <a:stretch>
            <a:fillRect/>
          </a:stretch>
        </p:blipFill>
        <p:spPr>
          <a:xfrm>
            <a:off x="281354" y="1818967"/>
            <a:ext cx="6077529" cy="4682373"/>
          </a:xfrm>
          <a:prstGeom prst="rect">
            <a:avLst/>
          </a:prstGeom>
        </p:spPr>
      </p:pic>
      <p:sp>
        <p:nvSpPr>
          <p:cNvPr id="5" name="Tekstvak 4"/>
          <p:cNvSpPr txBox="1"/>
          <p:nvPr/>
        </p:nvSpPr>
        <p:spPr>
          <a:xfrm>
            <a:off x="6540759" y="1434905"/>
            <a:ext cx="5369887" cy="3693319"/>
          </a:xfrm>
          <a:prstGeom prst="rect">
            <a:avLst/>
          </a:prstGeom>
          <a:noFill/>
        </p:spPr>
        <p:txBody>
          <a:bodyPr wrap="square" rtlCol="0">
            <a:spAutoFit/>
          </a:bodyPr>
          <a:lstStyle/>
          <a:p>
            <a:pPr marL="571500" indent="-571500">
              <a:buFont typeface="Arial" panose="020B0604020202020204" pitchFamily="34" charset="0"/>
              <a:buChar char="•"/>
            </a:pPr>
            <a:r>
              <a:rPr lang="nl-NL" sz="3600" dirty="0">
                <a:latin typeface="Bahnschrift" panose="020B0502040204020203" pitchFamily="34" charset="0"/>
              </a:rPr>
              <a:t>Aantal zonne-uren</a:t>
            </a:r>
          </a:p>
          <a:p>
            <a:pPr marL="571500" indent="-571500">
              <a:buFont typeface="Arial" panose="020B0604020202020204" pitchFamily="34" charset="0"/>
              <a:buChar char="•"/>
            </a:pPr>
            <a:r>
              <a:rPr lang="nl-NL" sz="3600" dirty="0">
                <a:latin typeface="Bahnschrift" panose="020B0502040204020203" pitchFamily="34" charset="0"/>
              </a:rPr>
              <a:t>Klimaat</a:t>
            </a:r>
          </a:p>
          <a:p>
            <a:pPr marL="571500" indent="-571500">
              <a:buFont typeface="Arial" panose="020B0604020202020204" pitchFamily="34" charset="0"/>
              <a:buChar char="•"/>
            </a:pPr>
            <a:r>
              <a:rPr lang="nl-NL" sz="3600" dirty="0">
                <a:latin typeface="Bahnschrift" panose="020B0502040204020203" pitchFamily="34" charset="0"/>
              </a:rPr>
              <a:t>Landschap</a:t>
            </a:r>
          </a:p>
          <a:p>
            <a:pPr marL="571500" indent="-571500">
              <a:buFont typeface="Arial" panose="020B0604020202020204" pitchFamily="34" charset="0"/>
              <a:buChar char="•"/>
            </a:pPr>
            <a:r>
              <a:rPr lang="nl-NL" sz="3600" dirty="0">
                <a:latin typeface="Bahnschrift" panose="020B0502040204020203" pitchFamily="34" charset="0"/>
              </a:rPr>
              <a:t>Stad- platteland</a:t>
            </a:r>
          </a:p>
          <a:p>
            <a:pPr marL="571500" indent="-571500">
              <a:buFont typeface="Arial" panose="020B0604020202020204" pitchFamily="34" charset="0"/>
              <a:buChar char="•"/>
            </a:pPr>
            <a:r>
              <a:rPr lang="nl-NL" sz="3600" dirty="0">
                <a:latin typeface="Bahnschrift" panose="020B0502040204020203" pitchFamily="34" charset="0"/>
              </a:rPr>
              <a:t>Aanwezigheid van water</a:t>
            </a:r>
          </a:p>
          <a:p>
            <a:endParaRPr lang="nl-NL" dirty="0">
              <a:latin typeface="Bahnschrift" panose="020B0502040204020203" pitchFamily="34" charset="0"/>
            </a:endParaRPr>
          </a:p>
        </p:txBody>
      </p:sp>
    </p:spTree>
    <p:extLst>
      <p:ext uri="{BB962C8B-B14F-4D97-AF65-F5344CB8AC3E}">
        <p14:creationId xmlns:p14="http://schemas.microsoft.com/office/powerpoint/2010/main" val="259706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260573" y="583084"/>
            <a:ext cx="6009862" cy="685800"/>
          </a:xfrm>
        </p:spPr>
        <p:txBody>
          <a:bodyPr>
            <a:normAutofit/>
          </a:bodyPr>
          <a:lstStyle/>
          <a:p>
            <a:r>
              <a:rPr lang="nl-NL" sz="3200" b="1" dirty="0">
                <a:latin typeface="Book Antiqua" panose="02040602050305030304" pitchFamily="18" charset="0"/>
              </a:rPr>
              <a:t>Culturele en spirituele factoren</a:t>
            </a:r>
            <a:endParaRPr lang="nl-NL" sz="3200" dirty="0">
              <a:latin typeface="Book Antiqua" panose="02040602050305030304" pitchFamily="18" charset="0"/>
            </a:endParaRPr>
          </a:p>
        </p:txBody>
      </p:sp>
      <p:pic>
        <p:nvPicPr>
          <p:cNvPr id="4" name="Afbeelding 3"/>
          <p:cNvPicPr>
            <a:picLocks noChangeAspect="1"/>
          </p:cNvPicPr>
          <p:nvPr/>
        </p:nvPicPr>
        <p:blipFill>
          <a:blip r:embed="rId2"/>
          <a:stretch>
            <a:fillRect/>
          </a:stretch>
        </p:blipFill>
        <p:spPr>
          <a:xfrm>
            <a:off x="323557" y="1455532"/>
            <a:ext cx="4823753" cy="3617815"/>
          </a:xfrm>
          <a:prstGeom prst="rect">
            <a:avLst/>
          </a:prstGeom>
        </p:spPr>
      </p:pic>
      <p:pic>
        <p:nvPicPr>
          <p:cNvPr id="5" name="Afbeelding 4"/>
          <p:cNvPicPr>
            <a:picLocks noChangeAspect="1"/>
          </p:cNvPicPr>
          <p:nvPr/>
        </p:nvPicPr>
        <p:blipFill>
          <a:blip r:embed="rId3"/>
          <a:stretch>
            <a:fillRect/>
          </a:stretch>
        </p:blipFill>
        <p:spPr>
          <a:xfrm>
            <a:off x="6270316" y="1455532"/>
            <a:ext cx="4823753" cy="3617815"/>
          </a:xfrm>
          <a:prstGeom prst="rect">
            <a:avLst/>
          </a:prstGeom>
          <a:ln>
            <a:solidFill>
              <a:schemeClr val="tx1"/>
            </a:solidFill>
          </a:ln>
        </p:spPr>
      </p:pic>
      <p:sp>
        <p:nvSpPr>
          <p:cNvPr id="6" name="Tekstvak 5"/>
          <p:cNvSpPr txBox="1"/>
          <p:nvPr/>
        </p:nvSpPr>
        <p:spPr>
          <a:xfrm>
            <a:off x="662609" y="5446643"/>
            <a:ext cx="10031895" cy="1077218"/>
          </a:xfrm>
          <a:prstGeom prst="rect">
            <a:avLst/>
          </a:prstGeom>
          <a:noFill/>
        </p:spPr>
        <p:txBody>
          <a:bodyPr wrap="square" rtlCol="0">
            <a:spAutoFit/>
          </a:bodyPr>
          <a:lstStyle/>
          <a:p>
            <a:pPr algn="ctr"/>
            <a:r>
              <a:rPr lang="nl-NL" sz="3200" dirty="0">
                <a:latin typeface="Book Antiqua" panose="02040602050305030304" pitchFamily="18" charset="0"/>
              </a:rPr>
              <a:t>Opvattingen, waarden, normen, omgangsregels, levensbeschouwing en religie</a:t>
            </a:r>
          </a:p>
        </p:txBody>
      </p:sp>
    </p:spTree>
    <p:extLst>
      <p:ext uri="{BB962C8B-B14F-4D97-AF65-F5344CB8AC3E}">
        <p14:creationId xmlns:p14="http://schemas.microsoft.com/office/powerpoint/2010/main" val="388620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067011" y="225473"/>
            <a:ext cx="4764157" cy="685800"/>
          </a:xfrm>
        </p:spPr>
        <p:txBody>
          <a:bodyPr>
            <a:noAutofit/>
          </a:bodyPr>
          <a:lstStyle/>
          <a:p>
            <a:r>
              <a:rPr lang="nl-NL" sz="4800" b="1" dirty="0">
                <a:latin typeface="Bahnschrift" panose="020B0502040204020203" pitchFamily="34" charset="0"/>
              </a:rPr>
              <a:t>Sociale factoren</a:t>
            </a:r>
            <a:endParaRPr lang="nl-NL" sz="4800" dirty="0">
              <a:latin typeface="Bahnschrift" panose="020B0502040204020203" pitchFamily="34" charset="0"/>
            </a:endParaRPr>
          </a:p>
        </p:txBody>
      </p:sp>
      <p:pic>
        <p:nvPicPr>
          <p:cNvPr id="6" name="Afbeelding 5"/>
          <p:cNvPicPr>
            <a:picLocks noChangeAspect="1"/>
          </p:cNvPicPr>
          <p:nvPr/>
        </p:nvPicPr>
        <p:blipFill>
          <a:blip r:embed="rId2"/>
          <a:stretch>
            <a:fillRect/>
          </a:stretch>
        </p:blipFill>
        <p:spPr>
          <a:xfrm>
            <a:off x="4943061" y="1658408"/>
            <a:ext cx="6910272" cy="4983616"/>
          </a:xfrm>
          <a:prstGeom prst="rect">
            <a:avLst/>
          </a:prstGeom>
        </p:spPr>
      </p:pic>
      <p:sp>
        <p:nvSpPr>
          <p:cNvPr id="7" name="Tekstvak 6"/>
          <p:cNvSpPr txBox="1"/>
          <p:nvPr/>
        </p:nvSpPr>
        <p:spPr>
          <a:xfrm>
            <a:off x="338667" y="1061248"/>
            <a:ext cx="4895205" cy="5355312"/>
          </a:xfrm>
          <a:prstGeom prst="rect">
            <a:avLst/>
          </a:prstGeom>
          <a:noFill/>
        </p:spPr>
        <p:txBody>
          <a:bodyPr wrap="square" rtlCol="0">
            <a:spAutoFit/>
          </a:bodyPr>
          <a:lstStyle/>
          <a:p>
            <a:r>
              <a:rPr lang="nl-NL" sz="2800" dirty="0">
                <a:latin typeface="Bahnschrift" panose="020B0502040204020203" pitchFamily="34" charset="0"/>
              </a:rPr>
              <a:t>Invloed van het sociale milieu op jouw persoon</a:t>
            </a:r>
          </a:p>
          <a:p>
            <a:endParaRPr lang="nl-NL" sz="2800" dirty="0">
              <a:latin typeface="Bahnschrift" panose="020B0502040204020203" pitchFamily="34" charset="0"/>
            </a:endParaRPr>
          </a:p>
          <a:p>
            <a:pPr marL="457200" indent="-457200">
              <a:buFont typeface="Arial" panose="020B0604020202020204" pitchFamily="34" charset="0"/>
              <a:buChar char="•"/>
            </a:pPr>
            <a:r>
              <a:rPr lang="nl-NL" sz="2800" dirty="0">
                <a:latin typeface="Bahnschrift" panose="020B0502040204020203" pitchFamily="34" charset="0"/>
              </a:rPr>
              <a:t>Het gezin</a:t>
            </a:r>
          </a:p>
          <a:p>
            <a:pPr marL="457200" indent="-457200">
              <a:buFont typeface="Arial" panose="020B0604020202020204" pitchFamily="34" charset="0"/>
              <a:buChar char="•"/>
            </a:pPr>
            <a:r>
              <a:rPr lang="nl-NL" sz="2800" dirty="0">
                <a:latin typeface="Bahnschrift" panose="020B0502040204020203" pitchFamily="34" charset="0"/>
              </a:rPr>
              <a:t>Je familie</a:t>
            </a:r>
          </a:p>
          <a:p>
            <a:pPr marL="457200" indent="-457200">
              <a:buFont typeface="Arial" panose="020B0604020202020204" pitchFamily="34" charset="0"/>
              <a:buChar char="•"/>
            </a:pPr>
            <a:r>
              <a:rPr lang="nl-NL" sz="2800" dirty="0">
                <a:latin typeface="Bahnschrift" panose="020B0502040204020203" pitchFamily="34" charset="0"/>
              </a:rPr>
              <a:t>Je medestudenten</a:t>
            </a:r>
          </a:p>
          <a:p>
            <a:pPr marL="457200" indent="-457200">
              <a:buFont typeface="Arial" panose="020B0604020202020204" pitchFamily="34" charset="0"/>
              <a:buChar char="•"/>
            </a:pPr>
            <a:r>
              <a:rPr lang="nl-NL" sz="2800" dirty="0">
                <a:latin typeface="Bahnschrift" panose="020B0502040204020203" pitchFamily="34" charset="0"/>
              </a:rPr>
              <a:t>Televisie/ radio/ film</a:t>
            </a:r>
          </a:p>
          <a:p>
            <a:pPr marL="457200" indent="-457200">
              <a:buFont typeface="Arial" panose="020B0604020202020204" pitchFamily="34" charset="0"/>
              <a:buChar char="•"/>
            </a:pPr>
            <a:r>
              <a:rPr lang="nl-NL" sz="2800" dirty="0">
                <a:latin typeface="Bahnschrift" panose="020B0502040204020203" pitchFamily="34" charset="0"/>
              </a:rPr>
              <a:t>De samenleving</a:t>
            </a:r>
          </a:p>
          <a:p>
            <a:pPr marL="457200" indent="-457200">
              <a:buFont typeface="Arial" panose="020B0604020202020204" pitchFamily="34" charset="0"/>
              <a:buChar char="•"/>
            </a:pPr>
            <a:r>
              <a:rPr lang="nl-NL" sz="2800" dirty="0">
                <a:latin typeface="Bahnschrift" panose="020B0502040204020203" pitchFamily="34" charset="0"/>
              </a:rPr>
              <a:t>Docenten</a:t>
            </a:r>
          </a:p>
          <a:p>
            <a:pPr marL="457200" indent="-457200">
              <a:buFont typeface="Arial" panose="020B0604020202020204" pitchFamily="34" charset="0"/>
              <a:buChar char="•"/>
            </a:pPr>
            <a:endParaRPr lang="nl-NL" sz="2800" dirty="0">
              <a:latin typeface="Bahnschrift" panose="020B0502040204020203" pitchFamily="34" charset="0"/>
            </a:endParaRPr>
          </a:p>
          <a:p>
            <a:pPr marL="457200" indent="-457200">
              <a:buFont typeface="Arial" panose="020B0604020202020204" pitchFamily="34" charset="0"/>
              <a:buChar char="•"/>
            </a:pPr>
            <a:r>
              <a:rPr lang="nl-NL" sz="1400" dirty="0">
                <a:hlinkClick r:id="rId3"/>
              </a:rPr>
              <a:t>https://www.youtube.com/watch?v=gLoI9hAX9dw</a:t>
            </a:r>
            <a:endParaRPr lang="nl-NL" sz="1400" dirty="0"/>
          </a:p>
          <a:p>
            <a:pPr marL="457200" indent="-457200">
              <a:buFont typeface="Arial" panose="020B0604020202020204" pitchFamily="34" charset="0"/>
              <a:buChar char="•"/>
            </a:pPr>
            <a:endParaRPr lang="nl-NL" sz="1400" dirty="0">
              <a:latin typeface="Bahnschrift" panose="020B0502040204020203" pitchFamily="34" charset="0"/>
            </a:endParaRPr>
          </a:p>
          <a:p>
            <a:pPr marL="457200" indent="-457200">
              <a:buFont typeface="Arial" panose="020B0604020202020204" pitchFamily="34" charset="0"/>
              <a:buChar char="•"/>
            </a:pPr>
            <a:r>
              <a:rPr lang="nl-NL" sz="1400" dirty="0">
                <a:hlinkClick r:id="rId4"/>
              </a:rPr>
              <a:t>https://www.youtube.com/watch?v=BhRFpJsZ59A</a:t>
            </a:r>
            <a:endParaRPr lang="nl-NL" sz="1400" dirty="0">
              <a:latin typeface="Bahnschrift" panose="020B0502040204020203" pitchFamily="34" charset="0"/>
            </a:endParaRPr>
          </a:p>
          <a:p>
            <a:endParaRPr lang="nl-NL" dirty="0">
              <a:latin typeface="Bahnschrift" panose="020B0502040204020203" pitchFamily="34" charset="0"/>
            </a:endParaRPr>
          </a:p>
        </p:txBody>
      </p:sp>
    </p:spTree>
    <p:extLst>
      <p:ext uri="{BB962C8B-B14F-4D97-AF65-F5344CB8AC3E}">
        <p14:creationId xmlns:p14="http://schemas.microsoft.com/office/powerpoint/2010/main" val="276403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64435" y="213140"/>
            <a:ext cx="4353339" cy="685800"/>
          </a:xfrm>
        </p:spPr>
        <p:txBody>
          <a:bodyPr>
            <a:normAutofit/>
          </a:bodyPr>
          <a:lstStyle/>
          <a:p>
            <a:r>
              <a:rPr lang="nl-NL" sz="4000" b="1" dirty="0">
                <a:latin typeface="Bahnschrift" panose="020B0502040204020203" pitchFamily="34" charset="0"/>
              </a:rPr>
              <a:t>Fysieke factoren</a:t>
            </a:r>
            <a:endParaRPr lang="nl-NL" sz="4000" dirty="0">
              <a:latin typeface="Bahnschrift" panose="020B0502040204020203" pitchFamily="34" charset="0"/>
            </a:endParaRPr>
          </a:p>
        </p:txBody>
      </p:sp>
      <p:sp>
        <p:nvSpPr>
          <p:cNvPr id="4" name="Tekstvak 3"/>
          <p:cNvSpPr txBox="1"/>
          <p:nvPr/>
        </p:nvSpPr>
        <p:spPr>
          <a:xfrm>
            <a:off x="1378227" y="1510749"/>
            <a:ext cx="4558748" cy="3539430"/>
          </a:xfrm>
          <a:prstGeom prst="rect">
            <a:avLst/>
          </a:prstGeom>
          <a:noFill/>
        </p:spPr>
        <p:txBody>
          <a:bodyPr wrap="square" rtlCol="0">
            <a:spAutoFit/>
          </a:bodyPr>
          <a:lstStyle/>
          <a:p>
            <a:pPr algn="ctr"/>
            <a:r>
              <a:rPr lang="nl-NL" sz="3200" dirty="0">
                <a:latin typeface="Bahnschrift" panose="020B0502040204020203" pitchFamily="34" charset="0"/>
              </a:rPr>
              <a:t>klein- groot</a:t>
            </a:r>
          </a:p>
          <a:p>
            <a:pPr algn="ctr"/>
            <a:r>
              <a:rPr lang="nl-NL" sz="3200" dirty="0">
                <a:latin typeface="Bahnschrift" panose="020B0502040204020203" pitchFamily="34" charset="0"/>
              </a:rPr>
              <a:t>dik – dun</a:t>
            </a:r>
          </a:p>
          <a:p>
            <a:pPr algn="ctr"/>
            <a:r>
              <a:rPr lang="nl-NL" sz="3200" dirty="0">
                <a:latin typeface="Bahnschrift" panose="020B0502040204020203" pitchFamily="34" charset="0"/>
              </a:rPr>
              <a:t>gezond- fit – ziek – moe</a:t>
            </a:r>
          </a:p>
          <a:p>
            <a:pPr algn="ctr"/>
            <a:r>
              <a:rPr lang="nl-NL" sz="3200" dirty="0">
                <a:latin typeface="Bahnschrift" panose="020B0502040204020203" pitchFamily="34" charset="0"/>
              </a:rPr>
              <a:t>gehandicapt</a:t>
            </a:r>
          </a:p>
          <a:p>
            <a:pPr algn="ctr"/>
            <a:r>
              <a:rPr lang="nl-NL" sz="3200" dirty="0">
                <a:latin typeface="Bahnschrift" panose="020B0502040204020203" pitchFamily="34" charset="0"/>
              </a:rPr>
              <a:t>honger</a:t>
            </a:r>
          </a:p>
          <a:p>
            <a:pPr algn="ctr"/>
            <a:r>
              <a:rPr lang="nl-NL" sz="3200" dirty="0">
                <a:latin typeface="Bahnschrift" panose="020B0502040204020203" pitchFamily="34" charset="0"/>
              </a:rPr>
              <a:t>uiterlijk ( zelfbeleving)</a:t>
            </a:r>
          </a:p>
          <a:p>
            <a:pPr algn="ctr"/>
            <a:r>
              <a:rPr lang="nl-NL" sz="3200" dirty="0">
                <a:latin typeface="Bahnschrift" panose="020B0502040204020203" pitchFamily="34" charset="0"/>
              </a:rPr>
              <a:t>erfelijkheid</a:t>
            </a:r>
            <a:endParaRPr lang="nl-NL" dirty="0">
              <a:latin typeface="Bahnschrift" panose="020B0502040204020203" pitchFamily="34" charset="0"/>
            </a:endParaRPr>
          </a:p>
        </p:txBody>
      </p:sp>
      <p:pic>
        <p:nvPicPr>
          <p:cNvPr id="8" name="Afbeelding 7"/>
          <p:cNvPicPr>
            <a:picLocks noChangeAspect="1"/>
          </p:cNvPicPr>
          <p:nvPr/>
        </p:nvPicPr>
        <p:blipFill>
          <a:blip r:embed="rId2"/>
          <a:stretch>
            <a:fillRect/>
          </a:stretch>
        </p:blipFill>
        <p:spPr>
          <a:xfrm>
            <a:off x="8420668" y="0"/>
            <a:ext cx="5531102" cy="6751579"/>
          </a:xfrm>
          <a:prstGeom prst="rect">
            <a:avLst/>
          </a:prstGeom>
        </p:spPr>
      </p:pic>
      <p:sp>
        <p:nvSpPr>
          <p:cNvPr id="7"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130384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585252" y="690218"/>
            <a:ext cx="5724940" cy="685800"/>
          </a:xfrm>
        </p:spPr>
        <p:txBody>
          <a:bodyPr>
            <a:noAutofit/>
          </a:bodyPr>
          <a:lstStyle/>
          <a:p>
            <a:r>
              <a:rPr lang="nl-NL" sz="4400" dirty="0">
                <a:latin typeface="Bahnschrift" panose="020B0502040204020203" pitchFamily="34" charset="0"/>
              </a:rPr>
              <a:t>Psychische factoren</a:t>
            </a:r>
          </a:p>
        </p:txBody>
      </p:sp>
      <p:sp>
        <p:nvSpPr>
          <p:cNvPr id="4" name="Tekstvak 3"/>
          <p:cNvSpPr txBox="1"/>
          <p:nvPr/>
        </p:nvSpPr>
        <p:spPr>
          <a:xfrm>
            <a:off x="318051" y="1484243"/>
            <a:ext cx="10972800" cy="2677656"/>
          </a:xfrm>
          <a:prstGeom prst="rect">
            <a:avLst/>
          </a:prstGeom>
          <a:noFill/>
        </p:spPr>
        <p:txBody>
          <a:bodyPr wrap="square" rtlCol="0">
            <a:spAutoFit/>
          </a:bodyPr>
          <a:lstStyle/>
          <a:p>
            <a:r>
              <a:rPr lang="nl-NL" sz="2800" dirty="0">
                <a:latin typeface="Bahnschrift" panose="020B0502040204020203" pitchFamily="34" charset="0"/>
              </a:rPr>
              <a:t>Zelfbeleving</a:t>
            </a:r>
          </a:p>
          <a:p>
            <a:r>
              <a:rPr lang="nl-NL" sz="2800" dirty="0">
                <a:latin typeface="Bahnschrift" panose="020B0502040204020203" pitchFamily="34" charset="0"/>
              </a:rPr>
              <a:t>Persoonlijkheid</a:t>
            </a:r>
          </a:p>
          <a:p>
            <a:r>
              <a:rPr lang="nl-NL" sz="2800" dirty="0">
                <a:latin typeface="Bahnschrift" panose="020B0502040204020203" pitchFamily="34" charset="0"/>
              </a:rPr>
              <a:t>Fase van je leven ( puberteit, menopauze, </a:t>
            </a:r>
            <a:r>
              <a:rPr lang="nl-NL" sz="2800" dirty="0" err="1">
                <a:latin typeface="Bahnschrift" panose="020B0502040204020203" pitchFamily="34" charset="0"/>
              </a:rPr>
              <a:t>midlife</a:t>
            </a:r>
            <a:r>
              <a:rPr lang="nl-NL" sz="2800" dirty="0">
                <a:latin typeface="Bahnschrift" panose="020B0502040204020203" pitchFamily="34" charset="0"/>
              </a:rPr>
              <a:t>- crisis)</a:t>
            </a:r>
          </a:p>
          <a:p>
            <a:r>
              <a:rPr lang="nl-NL" sz="2800" dirty="0">
                <a:latin typeface="Bahnschrift" panose="020B0502040204020203" pitchFamily="34" charset="0"/>
              </a:rPr>
              <a:t>Zelfwaardering</a:t>
            </a:r>
          </a:p>
          <a:p>
            <a:r>
              <a:rPr lang="nl-NL" sz="2800" dirty="0">
                <a:latin typeface="Bahnschrift" panose="020B0502040204020203" pitchFamily="34" charset="0"/>
              </a:rPr>
              <a:t>Ervaringen</a:t>
            </a:r>
          </a:p>
          <a:p>
            <a:r>
              <a:rPr lang="nl-NL" sz="2800" dirty="0">
                <a:latin typeface="Bahnschrift" panose="020B0502040204020203" pitchFamily="34" charset="0"/>
              </a:rPr>
              <a:t>Draagkracht - draaglast</a:t>
            </a:r>
          </a:p>
        </p:txBody>
      </p:sp>
      <p:pic>
        <p:nvPicPr>
          <p:cNvPr id="5" name="Afbeelding 4"/>
          <p:cNvPicPr>
            <a:picLocks noChangeAspect="1"/>
          </p:cNvPicPr>
          <p:nvPr/>
        </p:nvPicPr>
        <p:blipFill>
          <a:blip r:embed="rId2"/>
          <a:stretch>
            <a:fillRect/>
          </a:stretch>
        </p:blipFill>
        <p:spPr>
          <a:xfrm>
            <a:off x="5857460" y="3011760"/>
            <a:ext cx="5433391" cy="3716754"/>
          </a:xfrm>
          <a:prstGeom prst="rect">
            <a:avLst/>
          </a:prstGeom>
        </p:spPr>
      </p:pic>
    </p:spTree>
    <p:extLst>
      <p:ext uri="{BB962C8B-B14F-4D97-AF65-F5344CB8AC3E}">
        <p14:creationId xmlns:p14="http://schemas.microsoft.com/office/powerpoint/2010/main" val="236559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43339" y="570949"/>
            <a:ext cx="11403496" cy="685800"/>
          </a:xfrm>
        </p:spPr>
        <p:txBody>
          <a:bodyPr>
            <a:noAutofit/>
          </a:bodyPr>
          <a:lstStyle/>
          <a:p>
            <a:r>
              <a:rPr lang="nl-NL" sz="4000" dirty="0">
                <a:latin typeface="Bahnschrift" panose="020B0502040204020203" pitchFamily="34" charset="0"/>
              </a:rPr>
              <a:t>Onderverdeling in Psychiatrische ziektebeelden</a:t>
            </a:r>
          </a:p>
        </p:txBody>
      </p:sp>
      <p:sp>
        <p:nvSpPr>
          <p:cNvPr id="4" name="Tekstvak 3"/>
          <p:cNvSpPr txBox="1"/>
          <p:nvPr/>
        </p:nvSpPr>
        <p:spPr>
          <a:xfrm>
            <a:off x="5798401" y="1650636"/>
            <a:ext cx="5650259" cy="2585323"/>
          </a:xfrm>
          <a:prstGeom prst="rect">
            <a:avLst/>
          </a:prstGeom>
          <a:noFill/>
        </p:spPr>
        <p:txBody>
          <a:bodyPr wrap="square" rtlCol="0">
            <a:spAutoFit/>
          </a:bodyPr>
          <a:lstStyle/>
          <a:p>
            <a:pPr marL="342900" indent="-342900">
              <a:buAutoNum type="arabicPeriod"/>
            </a:pPr>
            <a:r>
              <a:rPr lang="nl-NL" sz="3200" dirty="0">
                <a:latin typeface="Bahnschrift" panose="020B0502040204020203" pitchFamily="34" charset="0"/>
              </a:rPr>
              <a:t>  </a:t>
            </a:r>
            <a:r>
              <a:rPr lang="nl-NL" sz="2800" dirty="0">
                <a:latin typeface="Bahnschrift" panose="020B0502040204020203" pitchFamily="34" charset="0"/>
              </a:rPr>
              <a:t>Psychoses </a:t>
            </a:r>
          </a:p>
          <a:p>
            <a:pPr marL="342900" indent="-342900">
              <a:buAutoNum type="arabicPeriod"/>
            </a:pPr>
            <a:r>
              <a:rPr lang="nl-NL" sz="2800" dirty="0">
                <a:latin typeface="Bahnschrift" panose="020B0502040204020203" pitchFamily="34" charset="0"/>
              </a:rPr>
              <a:t>  Stemmingsstoornissen </a:t>
            </a:r>
          </a:p>
          <a:p>
            <a:pPr marL="342900" indent="-342900">
              <a:buAutoNum type="arabicPeriod"/>
            </a:pPr>
            <a:r>
              <a:rPr lang="nl-NL" sz="2800" dirty="0">
                <a:latin typeface="Bahnschrift" panose="020B0502040204020203" pitchFamily="34" charset="0"/>
              </a:rPr>
              <a:t>  Persoonlijkheidsstoornissen </a:t>
            </a:r>
          </a:p>
          <a:p>
            <a:pPr marL="342900" indent="-342900">
              <a:buAutoNum type="arabicPeriod"/>
            </a:pPr>
            <a:r>
              <a:rPr lang="nl-NL" sz="2800" dirty="0">
                <a:latin typeface="Bahnschrift" panose="020B0502040204020203" pitchFamily="34" charset="0"/>
              </a:rPr>
              <a:t>  Angst- en dwangstoornissen </a:t>
            </a:r>
          </a:p>
          <a:p>
            <a:pPr marL="342900" indent="-342900">
              <a:buAutoNum type="arabicPeriod"/>
            </a:pPr>
            <a:r>
              <a:rPr lang="nl-NL" sz="2800" dirty="0">
                <a:latin typeface="Bahnschrift" panose="020B0502040204020203" pitchFamily="34" charset="0"/>
              </a:rPr>
              <a:t>  Parafilieën  </a:t>
            </a:r>
          </a:p>
          <a:p>
            <a:pPr marL="342900" indent="-342900">
              <a:buAutoNum type="arabicPeriod"/>
            </a:pPr>
            <a:endParaRPr lang="nl-NL" dirty="0">
              <a:latin typeface="Bahnschrift" panose="020B0502040204020203" pitchFamily="34" charset="0"/>
            </a:endParaRPr>
          </a:p>
        </p:txBody>
      </p:sp>
      <p:pic>
        <p:nvPicPr>
          <p:cNvPr id="6" name="Afbeelding 5"/>
          <p:cNvPicPr>
            <a:picLocks noChangeAspect="1"/>
          </p:cNvPicPr>
          <p:nvPr/>
        </p:nvPicPr>
        <p:blipFill>
          <a:blip r:embed="rId2"/>
          <a:stretch>
            <a:fillRect/>
          </a:stretch>
        </p:blipFill>
        <p:spPr>
          <a:xfrm>
            <a:off x="168967" y="1408040"/>
            <a:ext cx="4841572" cy="4841572"/>
          </a:xfrm>
          <a:prstGeom prst="rect">
            <a:avLst/>
          </a:prstGeom>
        </p:spPr>
      </p:pic>
    </p:spTree>
    <p:extLst>
      <p:ext uri="{BB962C8B-B14F-4D97-AF65-F5344CB8AC3E}">
        <p14:creationId xmlns:p14="http://schemas.microsoft.com/office/powerpoint/2010/main" val="244360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0566" y="155669"/>
            <a:ext cx="3505200" cy="685800"/>
          </a:xfrm>
        </p:spPr>
        <p:txBody>
          <a:bodyPr>
            <a:noAutofit/>
          </a:bodyPr>
          <a:lstStyle/>
          <a:p>
            <a:r>
              <a:rPr lang="nl-NL" sz="4400" dirty="0">
                <a:latin typeface="Bahnschrift" panose="020B0502040204020203" pitchFamily="34" charset="0"/>
              </a:rPr>
              <a:t>Psychoses</a:t>
            </a:r>
          </a:p>
        </p:txBody>
      </p:sp>
      <p:sp>
        <p:nvSpPr>
          <p:cNvPr id="4" name="Tekstvak 3"/>
          <p:cNvSpPr txBox="1"/>
          <p:nvPr/>
        </p:nvSpPr>
        <p:spPr>
          <a:xfrm>
            <a:off x="318053" y="925444"/>
            <a:ext cx="10880034" cy="3785652"/>
          </a:xfrm>
          <a:prstGeom prst="rect">
            <a:avLst/>
          </a:prstGeom>
          <a:noFill/>
        </p:spPr>
        <p:txBody>
          <a:bodyPr wrap="square" rtlCol="0">
            <a:spAutoFit/>
          </a:bodyPr>
          <a:lstStyle/>
          <a:p>
            <a:endParaRPr lang="nl-NL" sz="2400" dirty="0">
              <a:latin typeface="Bahnschrift" panose="020B0502040204020203" pitchFamily="34" charset="0"/>
            </a:endParaRPr>
          </a:p>
          <a:p>
            <a:r>
              <a:rPr lang="nl-NL" sz="2400" dirty="0">
                <a:latin typeface="Bahnschrift" panose="020B0502040204020203" pitchFamily="34" charset="0"/>
              </a:rPr>
              <a:t>Toestandsbeeld waarin de persoon zijn vat op de realiteit kwijt raakt onder invloed van </a:t>
            </a:r>
            <a:r>
              <a:rPr lang="nl-NL" sz="2400" u="sng" dirty="0">
                <a:latin typeface="Bahnschrift" panose="020B0502040204020203" pitchFamily="34" charset="0"/>
              </a:rPr>
              <a:t>wanen</a:t>
            </a:r>
            <a:r>
              <a:rPr lang="nl-NL" sz="2400" dirty="0">
                <a:latin typeface="Bahnschrift" panose="020B0502040204020203" pitchFamily="34" charset="0"/>
              </a:rPr>
              <a:t> en </a:t>
            </a:r>
            <a:r>
              <a:rPr lang="nl-NL" sz="2400" u="sng" dirty="0">
                <a:latin typeface="Bahnschrift" panose="020B0502040204020203" pitchFamily="34" charset="0"/>
              </a:rPr>
              <a:t>hallucinaties</a:t>
            </a:r>
            <a:r>
              <a:rPr lang="nl-NL" sz="2400" dirty="0">
                <a:latin typeface="Bahnschrift" panose="020B0502040204020203" pitchFamily="34" charset="0"/>
              </a:rPr>
              <a:t>.</a:t>
            </a:r>
          </a:p>
          <a:p>
            <a:endParaRPr lang="nl-NL" sz="2400" dirty="0">
              <a:latin typeface="Bahnschrift" panose="020B0502040204020203" pitchFamily="34" charset="0"/>
            </a:endParaRPr>
          </a:p>
          <a:p>
            <a:r>
              <a:rPr lang="nl-NL" sz="2400" dirty="0">
                <a:latin typeface="Bahnschrift" panose="020B0502040204020203" pitchFamily="34" charset="0"/>
              </a:rPr>
              <a:t>Hallucinaties zijn zintuigelijke indrukken ( zien, horen, voelen, ruiken) die niet berusten op werkelijkheid maar die de persoon wel als werkelijk ervaart. </a:t>
            </a:r>
          </a:p>
          <a:p>
            <a:endParaRPr lang="nl-NL" sz="2400" dirty="0">
              <a:latin typeface="Bahnschrift" panose="020B0502040204020203" pitchFamily="34" charset="0"/>
            </a:endParaRPr>
          </a:p>
          <a:p>
            <a:r>
              <a:rPr lang="nl-NL" sz="2400" dirty="0">
                <a:latin typeface="Bahnschrift" panose="020B0502040204020203" pitchFamily="34" charset="0"/>
              </a:rPr>
              <a:t>Wanen zijn denkbeelden die niet berusten op werkelijkheid maar voor de persoon wel werkelijkheidswaarde hebben en niet te corrigeren zijn. Het betreft hier dus een inhoudelijke denkstoornis.</a:t>
            </a:r>
          </a:p>
        </p:txBody>
      </p:sp>
      <p:pic>
        <p:nvPicPr>
          <p:cNvPr id="5" name="Afbeelding 4"/>
          <p:cNvPicPr>
            <a:picLocks noChangeAspect="1"/>
          </p:cNvPicPr>
          <p:nvPr/>
        </p:nvPicPr>
        <p:blipFill>
          <a:blip r:embed="rId2"/>
          <a:stretch>
            <a:fillRect/>
          </a:stretch>
        </p:blipFill>
        <p:spPr>
          <a:xfrm>
            <a:off x="7510206" y="4387066"/>
            <a:ext cx="3687881" cy="2377638"/>
          </a:xfrm>
          <a:prstGeom prst="rect">
            <a:avLst/>
          </a:prstGeom>
        </p:spPr>
      </p:pic>
    </p:spTree>
    <p:extLst>
      <p:ext uri="{BB962C8B-B14F-4D97-AF65-F5344CB8AC3E}">
        <p14:creationId xmlns:p14="http://schemas.microsoft.com/office/powerpoint/2010/main" val="98799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04958" y="288215"/>
            <a:ext cx="5996609" cy="685800"/>
          </a:xfrm>
        </p:spPr>
        <p:txBody>
          <a:bodyPr>
            <a:noAutofit/>
          </a:bodyPr>
          <a:lstStyle/>
          <a:p>
            <a:r>
              <a:rPr lang="nl-NL" sz="4400" dirty="0">
                <a:latin typeface="Bahnschrift" panose="020B0502040204020203" pitchFamily="34" charset="0"/>
              </a:rPr>
              <a:t>Stemmingsstoornissen</a:t>
            </a:r>
          </a:p>
        </p:txBody>
      </p:sp>
      <p:sp>
        <p:nvSpPr>
          <p:cNvPr id="4" name="Rechthoek 3"/>
          <p:cNvSpPr/>
          <p:nvPr/>
        </p:nvSpPr>
        <p:spPr>
          <a:xfrm>
            <a:off x="504958" y="1183695"/>
            <a:ext cx="11078817" cy="5386090"/>
          </a:xfrm>
          <a:prstGeom prst="rect">
            <a:avLst/>
          </a:prstGeom>
        </p:spPr>
        <p:txBody>
          <a:bodyPr wrap="square">
            <a:spAutoFit/>
          </a:bodyPr>
          <a:lstStyle/>
          <a:p>
            <a:r>
              <a:rPr lang="nl-NL" sz="2400" dirty="0">
                <a:latin typeface="Bahnschrift" panose="020B0502040204020203" pitchFamily="34" charset="0"/>
              </a:rPr>
              <a:t>Verzamelnaam voor psychische aandoeningen waarbij de </a:t>
            </a:r>
          </a:p>
          <a:p>
            <a:r>
              <a:rPr lang="nl-NL" sz="2400" dirty="0">
                <a:latin typeface="Bahnschrift" panose="020B0502040204020203" pitchFamily="34" charset="0"/>
              </a:rPr>
              <a:t>gemoedsstemming of emotie van de patiënt ziekelijk is </a:t>
            </a:r>
          </a:p>
          <a:p>
            <a:r>
              <a:rPr lang="nl-NL" sz="2400" dirty="0">
                <a:latin typeface="Bahnschrift" panose="020B0502040204020203" pitchFamily="34" charset="0"/>
              </a:rPr>
              <a:t>verstoord of niet past bij de situatie waarin de patiënt verkeert.</a:t>
            </a:r>
          </a:p>
          <a:p>
            <a:endParaRPr lang="nl-NL" sz="2400" dirty="0">
              <a:latin typeface="Bahnschrift" panose="020B0502040204020203" pitchFamily="34" charset="0"/>
            </a:endParaRPr>
          </a:p>
          <a:p>
            <a:r>
              <a:rPr lang="nl-NL" sz="2400" u="sng" dirty="0">
                <a:latin typeface="Bahnschrift" panose="020B0502040204020203" pitchFamily="34" charset="0"/>
              </a:rPr>
              <a:t>We onderscheiden drie hoofdgroepen </a:t>
            </a:r>
          </a:p>
          <a:p>
            <a:endParaRPr lang="nl-NL" sz="2400" dirty="0">
              <a:latin typeface="Bahnschrift" panose="020B0502040204020203" pitchFamily="34" charset="0"/>
            </a:endParaRPr>
          </a:p>
          <a:p>
            <a:pPr marL="342900" indent="-342900">
              <a:buFont typeface="Arial" panose="020B0604020202020204" pitchFamily="34" charset="0"/>
              <a:buChar char="•"/>
            </a:pPr>
            <a:r>
              <a:rPr lang="nl-NL" sz="2400" dirty="0">
                <a:latin typeface="Bahnschrift" panose="020B0502040204020203" pitchFamily="34" charset="0"/>
              </a:rPr>
              <a:t>Manie         : </a:t>
            </a:r>
            <a:r>
              <a:rPr lang="nl-NL" sz="2000" dirty="0">
                <a:latin typeface="Bahnschrift" panose="020B0502040204020203" pitchFamily="34" charset="0"/>
              </a:rPr>
              <a:t>gaat gepaard met overmatige vreugde, boosheid, </a:t>
            </a:r>
          </a:p>
          <a:p>
            <a:r>
              <a:rPr lang="nl-NL" sz="2000" dirty="0">
                <a:latin typeface="Bahnschrift" panose="020B0502040204020203" pitchFamily="34" charset="0"/>
              </a:rPr>
              <a:t>                                         hyperactiviteit ,  impulsiviteit en een sterke ongeremdheid in </a:t>
            </a:r>
          </a:p>
          <a:p>
            <a:r>
              <a:rPr lang="nl-NL" sz="2000" dirty="0">
                <a:latin typeface="Bahnschrift" panose="020B0502040204020203" pitchFamily="34" charset="0"/>
              </a:rPr>
              <a:t>                                         tal van psychische  functies</a:t>
            </a:r>
          </a:p>
          <a:p>
            <a:endParaRPr lang="nl-NL" sz="2000" dirty="0">
              <a:latin typeface="Bahnschrift" panose="020B0502040204020203" pitchFamily="34" charset="0"/>
            </a:endParaRPr>
          </a:p>
          <a:p>
            <a:pPr marL="342900" indent="-342900">
              <a:buFont typeface="Arial" panose="020B0604020202020204" pitchFamily="34" charset="0"/>
              <a:buChar char="•"/>
            </a:pPr>
            <a:r>
              <a:rPr lang="nl-NL" sz="2400" dirty="0">
                <a:latin typeface="Bahnschrift" panose="020B0502040204020203" pitchFamily="34" charset="0"/>
              </a:rPr>
              <a:t>Depressie   : </a:t>
            </a:r>
            <a:r>
              <a:rPr lang="nl-NL" sz="2000" dirty="0">
                <a:latin typeface="Bahnschrift" panose="020B0502040204020203" pitchFamily="34" charset="0"/>
              </a:rPr>
              <a:t>kenmerkt door een verlies van levenslust of zware neerslachtigheid</a:t>
            </a:r>
          </a:p>
          <a:p>
            <a:pPr marL="342900" indent="-342900">
              <a:buFont typeface="Arial" panose="020B0604020202020204" pitchFamily="34" charset="0"/>
              <a:buChar char="•"/>
            </a:pPr>
            <a:endParaRPr lang="nl-NL" sz="2400" dirty="0">
              <a:latin typeface="Bahnschrift" panose="020B0502040204020203" pitchFamily="34" charset="0"/>
            </a:endParaRPr>
          </a:p>
          <a:p>
            <a:pPr marL="342900" indent="-342900">
              <a:buFont typeface="Arial" panose="020B0604020202020204" pitchFamily="34" charset="0"/>
              <a:buChar char="•"/>
            </a:pPr>
            <a:r>
              <a:rPr lang="nl-NL" sz="2400" dirty="0">
                <a:latin typeface="Bahnschrift" panose="020B0502040204020203" pitchFamily="34" charset="0"/>
              </a:rPr>
              <a:t>Bipolair      : </a:t>
            </a:r>
            <a:r>
              <a:rPr lang="nl-NL" sz="2000" dirty="0">
                <a:latin typeface="Bahnschrift" panose="020B0502040204020203" pitchFamily="34" charset="0"/>
              </a:rPr>
              <a:t>gekenmerkt door wisselende stemmingen, dan weer manisch of hypomaan,    </a:t>
            </a:r>
          </a:p>
          <a:p>
            <a:r>
              <a:rPr lang="nl-NL" sz="2000" dirty="0">
                <a:latin typeface="Bahnschrift" panose="020B0502040204020203" pitchFamily="34" charset="0"/>
              </a:rPr>
              <a:t>                                           dan weer depressief.</a:t>
            </a:r>
          </a:p>
          <a:p>
            <a:endParaRPr lang="nl-NL" sz="2400" dirty="0">
              <a:latin typeface="Bahnschrift" panose="020B0502040204020203" pitchFamily="34" charset="0"/>
            </a:endParaRPr>
          </a:p>
        </p:txBody>
      </p:sp>
      <p:pic>
        <p:nvPicPr>
          <p:cNvPr id="5" name="Afbeelding 4"/>
          <p:cNvPicPr>
            <a:picLocks noChangeAspect="1"/>
          </p:cNvPicPr>
          <p:nvPr/>
        </p:nvPicPr>
        <p:blipFill>
          <a:blip r:embed="rId2"/>
          <a:stretch>
            <a:fillRect/>
          </a:stretch>
        </p:blipFill>
        <p:spPr>
          <a:xfrm>
            <a:off x="9253591" y="1183695"/>
            <a:ext cx="2330184" cy="3125857"/>
          </a:xfrm>
          <a:prstGeom prst="rect">
            <a:avLst/>
          </a:prstGeom>
        </p:spPr>
      </p:pic>
    </p:spTree>
    <p:extLst>
      <p:ext uri="{BB962C8B-B14F-4D97-AF65-F5344CB8AC3E}">
        <p14:creationId xmlns:p14="http://schemas.microsoft.com/office/powerpoint/2010/main" val="14390320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0053979396584F96D742685097871F" ma:contentTypeVersion="8" ma:contentTypeDescription="Een nieuw document maken." ma:contentTypeScope="" ma:versionID="9117dd2fcfe12350821822c933b29f2d">
  <xsd:schema xmlns:xsd="http://www.w3.org/2001/XMLSchema" xmlns:xs="http://www.w3.org/2001/XMLSchema" xmlns:p="http://schemas.microsoft.com/office/2006/metadata/properties" xmlns:ns2="657badc7-5b73-49fc-aaf6-044af47df739" xmlns:ns3="deb9f1bc-45b5-4a08-b62a-86e94b70de4f" targetNamespace="http://schemas.microsoft.com/office/2006/metadata/properties" ma:root="true" ma:fieldsID="445633536bd001d4c136f9a1eb50816c" ns2:_="" ns3:_="">
    <xsd:import namespace="657badc7-5b73-49fc-aaf6-044af47df739"/>
    <xsd:import namespace="deb9f1bc-45b5-4a08-b62a-86e94b70de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badc7-5b73-49fc-aaf6-044af47df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b9f1bc-45b5-4a08-b62a-86e94b70de4f"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eb9f1bc-45b5-4a08-b62a-86e94b70de4f">
      <UserInfo>
        <DisplayName>Greetje Willems</DisplayName>
        <AccountId>38</AccountId>
        <AccountType/>
      </UserInfo>
    </SharedWithUsers>
  </documentManagement>
</p:properties>
</file>

<file path=customXml/itemProps1.xml><?xml version="1.0" encoding="utf-8"?>
<ds:datastoreItem xmlns:ds="http://schemas.openxmlformats.org/officeDocument/2006/customXml" ds:itemID="{7CF1207C-6CC0-4590-A078-F9974ACD4123}">
  <ds:schemaRefs>
    <ds:schemaRef ds:uri="http://schemas.microsoft.com/sharepoint/v3/contenttype/forms"/>
  </ds:schemaRefs>
</ds:datastoreItem>
</file>

<file path=customXml/itemProps2.xml><?xml version="1.0" encoding="utf-8"?>
<ds:datastoreItem xmlns:ds="http://schemas.openxmlformats.org/officeDocument/2006/customXml" ds:itemID="{517EA6D8-FB13-41BA-B73F-B0D1EF2D03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badc7-5b73-49fc-aaf6-044af47df739"/>
    <ds:schemaRef ds:uri="deb9f1bc-45b5-4a08-b62a-86e94b70d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9C086D-FD9B-4122-A97B-613BC1E63137}">
  <ds:schemaRefs>
    <ds:schemaRef ds:uri="http://schemas.microsoft.com/office/2006/metadata/properties"/>
    <ds:schemaRef ds:uri="http://schemas.microsoft.com/office/infopath/2007/PartnerControls"/>
    <ds:schemaRef ds:uri="deb9f1bc-45b5-4a08-b62a-86e94b70de4f"/>
  </ds:schemaRefs>
</ds:datastoreItem>
</file>

<file path=docProps/app.xml><?xml version="1.0" encoding="utf-8"?>
<Properties xmlns="http://schemas.openxmlformats.org/officeDocument/2006/extended-properties" xmlns:vt="http://schemas.openxmlformats.org/officeDocument/2006/docPropsVTypes">
  <Template/>
  <TotalTime>714</TotalTime>
  <Words>586</Words>
  <Application>Microsoft Office PowerPoint</Application>
  <PresentationFormat>Breedbeeld</PresentationFormat>
  <Paragraphs>108</Paragraphs>
  <Slides>15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Bahnschrift</vt:lpstr>
      <vt:lpstr>Book Antiqua</vt:lpstr>
      <vt:lpstr>Calibri</vt:lpstr>
      <vt:lpstr>Calibri Light</vt:lpstr>
      <vt:lpstr>Kantoorthema</vt:lpstr>
      <vt:lpstr>         Invloeden op het denken en doen van mensen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Invloeden op het denken en doen van mensen.</dc:title>
  <dc:creator>Gert Jan Lute</dc:creator>
  <cp:lastModifiedBy>Peter Haagsma</cp:lastModifiedBy>
  <cp:revision>34</cp:revision>
  <dcterms:created xsi:type="dcterms:W3CDTF">2017-03-04T11:58:55Z</dcterms:created>
  <dcterms:modified xsi:type="dcterms:W3CDTF">2019-10-28T14:03:24Z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0x010100B80053979396584F96D742685097871F</vt:lpwstr>
  </property>
  <property fmtid="{D5CDD505-2E9C-101B-9397-08002B2CF9AE}" pid="3" name="display_urn">
    <vt:lpwstr>Greetje Willems</vt:lpwstr>
  </property>
  <property fmtid="{D5CDD505-2E9C-101B-9397-08002B2CF9AE}" pid="4" name="SharedWithUsers">
    <vt:lpwstr>38;#Greetje Willems</vt:lpwstr>
  </property>
</Properties>
</file>